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9" r:id="rId3"/>
    <p:sldId id="270" r:id="rId4"/>
    <p:sldId id="260" r:id="rId5"/>
    <p:sldId id="261" r:id="rId6"/>
    <p:sldId id="271" r:id="rId7"/>
    <p:sldId id="259" r:id="rId8"/>
    <p:sldId id="272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9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6350-F6FF-4D9D-A86A-08A04547B33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A60E-4AB7-43C0-99D6-8C9EEF81E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5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A60E-4AB7-43C0-99D6-8C9EEF81E4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6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A60E-4AB7-43C0-99D6-8C9EEF81E4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3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7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2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0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9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97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82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836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54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CEEF78-76AF-4716-89FB-411C50366F9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77B69B-C125-437C-9938-3FF2BCCF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ebp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ebp"/><Relationship Id="rId5" Type="http://schemas.openxmlformats.org/officeDocument/2006/relationships/image" Target="../media/image19.web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5708c82f81425bebb0eccc0e863db8c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97F997-5EB8-4516-A9EE-6E43AC95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639" y="5861933"/>
            <a:ext cx="6442587" cy="45720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Педагог-психолог Попова М.В.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170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 образовательное учреждение Центр развития ребёнка – </a:t>
            </a:r>
          </a:p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«Морозко»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213F21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097F997-5EB8-4516-A9EE-6E43AC955FB1}"/>
              </a:ext>
            </a:extLst>
          </p:cNvPr>
          <p:cNvSpPr txBox="1">
            <a:spLocks/>
          </p:cNvSpPr>
          <p:nvPr/>
        </p:nvSpPr>
        <p:spPr>
          <a:xfrm>
            <a:off x="2346960" y="4572738"/>
            <a:ext cx="1569720" cy="45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Кроссенс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5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3585c6528bb7c4875ffb39afcb414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1" y="247847"/>
            <a:ext cx="9539925" cy="6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748" y="923249"/>
            <a:ext cx="9065342" cy="994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7030A0"/>
                </a:solidFill>
              </a:rPr>
              <a:t>Ребята, вы молодцы!</a:t>
            </a:r>
            <a:r>
              <a:rPr lang="ru-RU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36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45A325-ADDF-4238-9C64-19069B198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60" y="427272"/>
            <a:ext cx="7938039" cy="6003455"/>
          </a:xfrm>
        </p:spPr>
      </p:pic>
    </p:spTree>
    <p:extLst>
      <p:ext uri="{BB962C8B-B14F-4D97-AF65-F5344CB8AC3E}">
        <p14:creationId xmlns:p14="http://schemas.microsoft.com/office/powerpoint/2010/main" val="111637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E5735B-C267-46C9-BE1E-3F093A403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86" y="650171"/>
            <a:ext cx="4146120" cy="5528160"/>
          </a:xfrm>
        </p:spPr>
      </p:pic>
    </p:spTree>
    <p:extLst>
      <p:ext uri="{BB962C8B-B14F-4D97-AF65-F5344CB8AC3E}">
        <p14:creationId xmlns:p14="http://schemas.microsoft.com/office/powerpoint/2010/main" val="31735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559BD6-1458-4C12-9FD4-1D2616099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596347"/>
            <a:ext cx="8229600" cy="5665305"/>
          </a:xfrm>
        </p:spPr>
      </p:pic>
    </p:spTree>
    <p:extLst>
      <p:ext uri="{BB962C8B-B14F-4D97-AF65-F5344CB8AC3E}">
        <p14:creationId xmlns:p14="http://schemas.microsoft.com/office/powerpoint/2010/main" val="21298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ки-с-Золушкой-скачать-бесплатно-Открытки-с-Золушкой-онлайн-171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1" y="553328"/>
            <a:ext cx="7064477" cy="53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4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D9402-4408-46F4-994E-46574C89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7" y="359764"/>
            <a:ext cx="2278505" cy="22785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CBF4AB-CF39-4FBC-B1A4-ADCF2101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62" y="359765"/>
            <a:ext cx="3223462" cy="22354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23D23-AC63-4598-B934-700838ED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24" y="359764"/>
            <a:ext cx="2614190" cy="3603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EB97B8-DDC3-4D31-91F7-03501FEBD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29" y="3962990"/>
            <a:ext cx="2665785" cy="2235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C40DA5-1EA8-47B3-9FA9-A2DE395FB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7" y="2623279"/>
            <a:ext cx="2278504" cy="36095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6E124C-B22A-4A45-8B06-C8AD7F2F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69" y="4430985"/>
            <a:ext cx="2665786" cy="18209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FEB0EF-C404-43A1-863F-86138DB88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88" y="2595207"/>
            <a:ext cx="1719698" cy="18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c53d5cadbe2cfe2f1bcf1ce6ea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91" y="246626"/>
            <a:ext cx="4702277" cy="62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B095B-2D8E-4CEE-804D-FDE2F6947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-3145" r="19658" b="3145"/>
          <a:stretch/>
        </p:blipFill>
        <p:spPr>
          <a:xfrm>
            <a:off x="1085850" y="134987"/>
            <a:ext cx="3308838" cy="3112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061F7E-D75E-45C0-AC94-D9E777DB3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88" y="248029"/>
            <a:ext cx="3028571" cy="30285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3F4D7-C841-405C-A6D4-C23530E8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6" y="3247646"/>
            <a:ext cx="3149306" cy="27241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280388-EC0F-47FB-BE24-B18422A6E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59" y="248029"/>
            <a:ext cx="4223602" cy="6248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F62A0A-B836-4EF0-AFE0-DDDD0B114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20" y="3274409"/>
            <a:ext cx="3020339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3bbdb908efb0f3f40f88ca5f6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82" y="443269"/>
            <a:ext cx="4446025" cy="59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18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177</TotalTime>
  <Words>32</Words>
  <Application>Microsoft Office PowerPoint</Application>
  <PresentationFormat>Широкоэкранный</PresentationFormat>
  <Paragraphs>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</dc:title>
  <dc:creator>Марина Попова</dc:creator>
  <cp:lastModifiedBy>Марина Попова</cp:lastModifiedBy>
  <cp:revision>17</cp:revision>
  <dcterms:created xsi:type="dcterms:W3CDTF">2023-03-13T17:09:22Z</dcterms:created>
  <dcterms:modified xsi:type="dcterms:W3CDTF">2024-03-12T17:21:52Z</dcterms:modified>
</cp:coreProperties>
</file>