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69" r:id="rId3"/>
    <p:sldId id="271" r:id="rId4"/>
    <p:sldId id="258" r:id="rId5"/>
    <p:sldId id="259" r:id="rId6"/>
    <p:sldId id="279" r:id="rId7"/>
    <p:sldId id="272" r:id="rId8"/>
    <p:sldId id="274" r:id="rId9"/>
    <p:sldId id="276" r:id="rId10"/>
    <p:sldId id="277" r:id="rId11"/>
    <p:sldId id="264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8402" autoAdjust="0"/>
    <p:restoredTop sz="86420" autoAdjust="0"/>
  </p:normalViewPr>
  <p:slideViewPr>
    <p:cSldViewPr>
      <p:cViewPr>
        <p:scale>
          <a:sx n="66" d="100"/>
          <a:sy n="66" d="100"/>
        </p:scale>
        <p:origin x="-1272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9BA2F-4D24-45BE-ADF0-8DAF1DD15A7A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5308D-ABB7-498E-8C38-4D4FA8E635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5308D-ABB7-498E-8C38-4D4FA8E635F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5308D-ABB7-498E-8C38-4D4FA8E635F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5308D-ABB7-498E-8C38-4D4FA8E635F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5308D-ABB7-498E-8C38-4D4FA8E635F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12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openxmlformats.org/officeDocument/2006/relationships/image" Target="../media/image4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84;&#1072;&#1090;&#1088;&#1077;&#1096;&#1082;&#1072;%20&#1082;&#1088;&#1091;&#1078;&#1086;&#1082;\&#1087;&#1077;&#1089;&#1085;&#1080;%20&#1086;%20&#1084;&#1072;&#1090;&#1088;&#1077;&#1096;&#1082;&#1077;\&#1084;&#1072;&#1090;&#1088;&#1077;&#1096;&#1082;&#1072;.mp3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2.png"/><Relationship Id="rId5" Type="http://schemas.openxmlformats.org/officeDocument/2006/relationships/image" Target="../media/image18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86058"/>
            <a:ext cx="6000792" cy="121443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Русская матрешка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57356" y="2357431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sz="3200" dirty="0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52714" y="4914900"/>
            <a:ext cx="1691286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14900"/>
            <a:ext cx="1691286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0"/>
            <a:ext cx="1691286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7452714" y="0"/>
            <a:ext cx="1691286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H="1">
            <a:off x="7412115" y="2939307"/>
            <a:ext cx="2170886" cy="12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439001" y="2724993"/>
            <a:ext cx="2170886" cy="12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1714480" y="5565116"/>
            <a:ext cx="2170886" cy="12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5357818" y="5565116"/>
            <a:ext cx="2170886" cy="12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0"/>
            <a:ext cx="2170886" cy="12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5286380" y="0"/>
            <a:ext cx="2170886" cy="12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H="1">
            <a:off x="7412115" y="2939307"/>
            <a:ext cx="2170886" cy="12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142984"/>
            <a:ext cx="6143668" cy="1011222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Русская матрешка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571744"/>
            <a:ext cx="1643074" cy="151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214818"/>
            <a:ext cx="928688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214818"/>
            <a:ext cx="97155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2500306"/>
            <a:ext cx="235745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4143380"/>
            <a:ext cx="128587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4" y="2214554"/>
            <a:ext cx="10477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V="1">
            <a:off x="0" y="0"/>
            <a:ext cx="1691286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7452714" y="0"/>
            <a:ext cx="1691286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452714" y="4914900"/>
            <a:ext cx="1691286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914900"/>
            <a:ext cx="1691286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 rot="10800000">
            <a:off x="5357818" y="5565116"/>
            <a:ext cx="2170886" cy="12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 flipV="1">
            <a:off x="1714480" y="5565116"/>
            <a:ext cx="2170886" cy="12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 rot="16200000">
            <a:off x="-439001" y="2724993"/>
            <a:ext cx="2170886" cy="12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 rot="5400000" flipH="1">
            <a:off x="7412115" y="2724993"/>
            <a:ext cx="2170886" cy="12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5286380" y="0"/>
            <a:ext cx="2170886" cy="12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43042" y="0"/>
            <a:ext cx="2170886" cy="12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1362075"/>
          </a:xfrm>
        </p:spPr>
        <p:txBody>
          <a:bodyPr/>
          <a:lstStyle/>
          <a:p>
            <a:pPr algn="ctr"/>
            <a:r>
              <a:rPr lang="ru-RU" cap="none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Полхов</a:t>
            </a:r>
            <a:r>
              <a:rPr lang="ru-RU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- </a:t>
            </a:r>
            <a:r>
              <a:rPr lang="ru-RU" cap="none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Майданская</a:t>
            </a:r>
            <a:r>
              <a:rPr lang="ru-RU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матрешка</a:t>
            </a:r>
            <a:endParaRPr lang="ru-RU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000496" y="2143116"/>
            <a:ext cx="4214842" cy="3143272"/>
          </a:xfrm>
        </p:spPr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</a:rPr>
              <a:t>А я, подружки, из </a:t>
            </a:r>
          </a:p>
          <a:p>
            <a:pPr algn="ctr"/>
            <a:r>
              <a:rPr lang="ru-RU" b="1" i="1" dirty="0" err="1" smtClean="0">
                <a:solidFill>
                  <a:schemeClr val="tx1"/>
                </a:solidFill>
              </a:rPr>
              <a:t>Полхов</a:t>
            </a:r>
            <a:r>
              <a:rPr lang="ru-RU" b="1" i="1" dirty="0" smtClean="0">
                <a:solidFill>
                  <a:schemeClr val="tx1"/>
                </a:solidFill>
              </a:rPr>
              <a:t> -Майдана.</a:t>
            </a:r>
            <a:r>
              <a:rPr lang="ru-RU" i="1" dirty="0" smtClean="0">
                <a:solidFill>
                  <a:schemeClr val="tx1"/>
                </a:solidFill>
              </a:rPr>
              <a:t/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Могу я стать звездой экрана.</a:t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Украшен мой наряд цветами</a:t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С сияющими лепестками</a:t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И ягодами разными,</a:t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Спелыми и красными.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221457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/>
          <a:srcRect l="84063" t="2527" r="3437" b="75368"/>
          <a:stretch>
            <a:fillRect/>
          </a:stretch>
        </p:blipFill>
        <p:spPr bwMode="auto">
          <a:xfrm rot="5400000">
            <a:off x="404769" y="5976950"/>
            <a:ext cx="762001" cy="10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/>
          <a:srcRect l="84063" t="948" r="4219" b="75368"/>
          <a:stretch>
            <a:fillRect/>
          </a:stretch>
        </p:blipFill>
        <p:spPr bwMode="auto">
          <a:xfrm rot="16200000" flipV="1">
            <a:off x="464311" y="-178590"/>
            <a:ext cx="714359" cy="107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/>
          <a:srcRect l="84063" t="1579" r="3047" b="75368"/>
          <a:stretch>
            <a:fillRect/>
          </a:stretch>
        </p:blipFill>
        <p:spPr bwMode="auto">
          <a:xfrm rot="5400000" flipV="1">
            <a:off x="7986744" y="5943610"/>
            <a:ext cx="785794" cy="104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3"/>
          <a:srcRect l="83673" t="948" r="3437" b="75368"/>
          <a:stretch>
            <a:fillRect/>
          </a:stretch>
        </p:blipFill>
        <p:spPr bwMode="auto">
          <a:xfrm rot="16200000">
            <a:off x="7858145" y="-142872"/>
            <a:ext cx="785793" cy="10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3"/>
          <a:srcRect l="84063" t="1579" r="3047" b="75368"/>
          <a:stretch>
            <a:fillRect/>
          </a:stretch>
        </p:blipFill>
        <p:spPr bwMode="auto">
          <a:xfrm flipH="1">
            <a:off x="8358206" y="4857760"/>
            <a:ext cx="785794" cy="104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3"/>
          <a:srcRect l="84063" t="1579" r="3047" b="75368"/>
          <a:stretch>
            <a:fillRect/>
          </a:stretch>
        </p:blipFill>
        <p:spPr bwMode="auto">
          <a:xfrm>
            <a:off x="0" y="4929198"/>
            <a:ext cx="785794" cy="104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3"/>
          <a:srcRect l="84063" t="1579" r="3047" b="75368"/>
          <a:stretch>
            <a:fillRect/>
          </a:stretch>
        </p:blipFill>
        <p:spPr bwMode="auto">
          <a:xfrm rot="10800000" flipH="1">
            <a:off x="0" y="857232"/>
            <a:ext cx="785794" cy="104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3"/>
          <a:srcRect l="84063" t="1579" r="3047" b="75368"/>
          <a:stretch>
            <a:fillRect/>
          </a:stretch>
        </p:blipFill>
        <p:spPr bwMode="auto">
          <a:xfrm rot="10800000">
            <a:off x="8328796" y="879015"/>
            <a:ext cx="785794" cy="104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28605"/>
            <a:ext cx="7772400" cy="857256"/>
          </a:xfrm>
        </p:spPr>
        <p:txBody>
          <a:bodyPr/>
          <a:lstStyle/>
          <a:p>
            <a:pPr algn="ctr"/>
            <a:r>
              <a:rPr lang="ru-RU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Хохломская матрешка</a:t>
            </a:r>
            <a:endParaRPr lang="ru-RU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4" y="1285860"/>
            <a:ext cx="2922581" cy="3857652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Мы </a:t>
            </a:r>
            <a:r>
              <a:rPr lang="ru-RU" i="1" dirty="0" smtClean="0">
                <a:solidFill>
                  <a:schemeClr val="tx1"/>
                </a:solidFill>
              </a:rPr>
              <a:t>матрешки 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хохломские</a:t>
            </a:r>
            <a:r>
              <a:rPr lang="ru-RU" i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                                 ты разгляди-ка,                          не спеши.                                                                                                                                                                              Там травка вьется                         и  цветы                                                                                                                                                                   небывалой красоты.                                                                                                                                                                                            Блестят они , как золотые,                                                                                                                                                                                        как будто солнцем залитые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000108"/>
            <a:ext cx="335758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500438"/>
            <a:ext cx="2571759" cy="311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0"/>
            <a:ext cx="1691286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14900"/>
            <a:ext cx="1691286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452714" y="4914900"/>
            <a:ext cx="1691286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7452714" y="0"/>
            <a:ext cx="1691286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772400" cy="1362075"/>
          </a:xfrm>
        </p:spPr>
        <p:txBody>
          <a:bodyPr/>
          <a:lstStyle/>
          <a:p>
            <a:pPr algn="ctr"/>
            <a:r>
              <a:rPr lang="ru-RU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Гжельская матрешка</a:t>
            </a:r>
            <a:endParaRPr lang="ru-RU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0" y="2214554"/>
            <a:ext cx="3922713" cy="2071702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Вот матрешка расписная,</a:t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деревянная, большая!    </a:t>
            </a:r>
            <a:r>
              <a:rPr lang="ru-RU" i="1" dirty="0" smtClean="0"/>
              <a:t>                                                                                                                                                                                       </a:t>
            </a:r>
            <a:r>
              <a:rPr lang="ru-RU" i="1" dirty="0" smtClean="0">
                <a:solidFill>
                  <a:schemeClr val="tx1"/>
                </a:solidFill>
              </a:rPr>
              <a:t>Чудо с  синими цветами,                                                                                                                                                                            голубыми лепестками,                                                                                                                                                                                  синими цветочками,                                                                                                                                                                               нежными виточками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3973639" cy="365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500958" y="5214950"/>
            <a:ext cx="1643042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7500958" y="0"/>
            <a:ext cx="1643042" cy="157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H="1">
            <a:off x="0" y="0"/>
            <a:ext cx="1714479" cy="157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5214950"/>
            <a:ext cx="1714479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Хоровод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матрешек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71612"/>
            <a:ext cx="5715040" cy="466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92869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3000372"/>
            <a:ext cx="1078787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5"/>
          <a:srcRect r="66667"/>
          <a:stretch>
            <a:fillRect/>
          </a:stretch>
        </p:blipFill>
        <p:spPr bwMode="auto">
          <a:xfrm>
            <a:off x="1142976" y="1214422"/>
            <a:ext cx="838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4786322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0" y="3786190"/>
            <a:ext cx="2143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" name="Рисунок 2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214554"/>
            <a:ext cx="113827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914900"/>
            <a:ext cx="1691286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7452714" y="0"/>
            <a:ext cx="1691286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V="1">
            <a:off x="1500166" y="6072206"/>
            <a:ext cx="1571636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6200000">
            <a:off x="-335360" y="4192988"/>
            <a:ext cx="1385068" cy="71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5400000" flipH="1">
            <a:off x="8072446" y="2071694"/>
            <a:ext cx="1428760" cy="71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0800000" flipV="1">
            <a:off x="6072198" y="0"/>
            <a:ext cx="1599382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5400000" flipH="1">
            <a:off x="8072446" y="2143132"/>
            <a:ext cx="1428760" cy="71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142984"/>
            <a:ext cx="6143668" cy="1011222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Русская матрешка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571744"/>
            <a:ext cx="1643074" cy="151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214818"/>
            <a:ext cx="928688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4214818"/>
            <a:ext cx="97155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2500306"/>
            <a:ext cx="235745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4143380"/>
            <a:ext cx="128587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4" y="2214554"/>
            <a:ext cx="10477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V="1">
            <a:off x="0" y="0"/>
            <a:ext cx="1691286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800000">
            <a:off x="7452714" y="0"/>
            <a:ext cx="1691286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452714" y="4914900"/>
            <a:ext cx="1691286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914900"/>
            <a:ext cx="1691286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 rot="10800000">
            <a:off x="5357818" y="5565116"/>
            <a:ext cx="2170886" cy="12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 flipV="1">
            <a:off x="1714480" y="5565116"/>
            <a:ext cx="2170886" cy="12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 rot="16200000">
            <a:off x="-439001" y="2724993"/>
            <a:ext cx="2170886" cy="12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 rot="5400000" flipH="1">
            <a:off x="7412115" y="2724993"/>
            <a:ext cx="2170886" cy="12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 rot="10800000" flipV="1">
            <a:off x="5286380" y="0"/>
            <a:ext cx="2170886" cy="12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43042" y="0"/>
            <a:ext cx="2170886" cy="12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1428736"/>
            <a:ext cx="6072230" cy="152877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Русская матрешка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1357290" y="307181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  <a:r>
              <a:rPr lang="ru-RU" sz="4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Задание: </a:t>
            </a:r>
            <a:r>
              <a:rPr lang="ru-RU" dirty="0" smtClean="0">
                <a:solidFill>
                  <a:schemeClr val="tx1"/>
                </a:solidFill>
              </a:rPr>
              <a:t>выполнить роспись матрешки по заданной форме, используя элементы знакомых промыслов</a:t>
            </a:r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85918" y="1928802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sz="3200" dirty="0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52714" y="4914900"/>
            <a:ext cx="1691286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14900"/>
            <a:ext cx="1691286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0"/>
            <a:ext cx="1691286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7452714" y="0"/>
            <a:ext cx="1691286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H="1">
            <a:off x="7412115" y="2939307"/>
            <a:ext cx="2170886" cy="12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439001" y="2724993"/>
            <a:ext cx="2170886" cy="12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1714480" y="5565116"/>
            <a:ext cx="2170886" cy="12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5357818" y="5565116"/>
            <a:ext cx="2170886" cy="12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0"/>
            <a:ext cx="2170886" cy="12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5286380" y="0"/>
            <a:ext cx="2170886" cy="12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H="1">
            <a:off x="7412115" y="2939307"/>
            <a:ext cx="2170886" cy="12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285860"/>
            <a:ext cx="6157866" cy="1143008"/>
          </a:xfrm>
        </p:spPr>
        <p:txBody>
          <a:bodyPr>
            <a:normAutofit/>
          </a:bodyPr>
          <a:lstStyle/>
          <a:p>
            <a:pPr algn="ctr"/>
            <a:r>
              <a:rPr lang="ru-RU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Предок матрешки</a:t>
            </a:r>
            <a:endParaRPr lang="ru-RU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0" y="1214438"/>
            <a:ext cx="4786313" cy="292893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Picture 6" descr="E:\диск VEST\ДОКУМЕНТЫ ЯНА\матрёшки\51454554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500694" y="1285860"/>
            <a:ext cx="2179531" cy="4929222"/>
          </a:xfrm>
          <a:noFill/>
        </p:spPr>
      </p:pic>
      <p:pic>
        <p:nvPicPr>
          <p:cNvPr id="5" name="Picture 7" descr="E:\диск VEST\ДОКУМЕНТЫ ЯНА\матрёшки\сканиров64986548979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357562"/>
            <a:ext cx="4214842" cy="17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7715272" y="0"/>
            <a:ext cx="142872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43512"/>
            <a:ext cx="142872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flipV="1">
            <a:off x="1714480" y="5786454"/>
            <a:ext cx="214314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715272" y="5143512"/>
            <a:ext cx="142872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0"/>
            <a:ext cx="142872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5400000" flipH="1">
            <a:off x="7594226" y="2907104"/>
            <a:ext cx="1956572" cy="114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-442517" y="2871385"/>
            <a:ext cx="2028010" cy="114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10800000" flipV="1">
            <a:off x="5286380" y="0"/>
            <a:ext cx="2170886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0" y="0"/>
            <a:ext cx="214314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28728" y="214290"/>
            <a:ext cx="4429124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Первая</a:t>
            </a:r>
            <a:r>
              <a:rPr lang="ru-RU" dirty="0" smtClean="0"/>
              <a:t> </a:t>
            </a:r>
            <a:r>
              <a:rPr lang="ru-RU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матрешка</a:t>
            </a:r>
            <a:endParaRPr lang="ru-RU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4" descr="Малютин 1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28" y="1357298"/>
            <a:ext cx="2643206" cy="5030081"/>
          </a:xfrm>
        </p:spPr>
      </p:pic>
      <p:pic>
        <p:nvPicPr>
          <p:cNvPr id="5" name="Picture 6" descr="E:\диск VEST\ДОКУМЕНТЫ ЯНА\матрёшки\654987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285992"/>
            <a:ext cx="2897898" cy="277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0"/>
            <a:ext cx="142872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43512"/>
            <a:ext cx="142872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715272" y="5143512"/>
            <a:ext cx="142872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7715272" y="0"/>
            <a:ext cx="142872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-442517" y="2871385"/>
            <a:ext cx="2028010" cy="114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5400000" flipH="1">
            <a:off x="7594226" y="2907104"/>
            <a:ext cx="1956572" cy="114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flipV="1">
            <a:off x="1714480" y="5786454"/>
            <a:ext cx="214314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10800000" flipV="1">
            <a:off x="5643570" y="0"/>
            <a:ext cx="2170886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0"/>
            <a:ext cx="1691286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452714" y="0"/>
            <a:ext cx="1691286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452714" y="4914900"/>
            <a:ext cx="1691286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14900"/>
            <a:ext cx="1691286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5357818" y="5565116"/>
            <a:ext cx="2170886" cy="12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1714480" y="5565116"/>
            <a:ext cx="2170886" cy="12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439001" y="2724993"/>
            <a:ext cx="2170886" cy="12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7412115" y="2724993"/>
            <a:ext cx="2170886" cy="12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5286380" y="0"/>
            <a:ext cx="2170886" cy="12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0"/>
            <a:ext cx="2170886" cy="12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571612"/>
            <a:ext cx="7572428" cy="1011222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Виды росписей  матрешек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28728" y="4572008"/>
            <a:ext cx="192882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</a:rPr>
              <a:t>Семеновская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643306" y="5214950"/>
            <a:ext cx="192882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</a:rPr>
              <a:t>Сергиево -Посадская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857884" y="4857760"/>
            <a:ext cx="192882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n>
                  <a:solidFill>
                    <a:schemeClr val="tx1"/>
                  </a:solidFill>
                </a:ln>
              </a:rPr>
              <a:t>Полхов-Майданская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31" name="Рисунок 30"/>
          <p:cNvPicPr/>
          <p:nvPr/>
        </p:nvPicPr>
        <p:blipFill>
          <a:blip r:embed="rId4"/>
          <a:srcRect l="7180" t="6758" r="69842" b="33011"/>
          <a:stretch>
            <a:fillRect/>
          </a:stretch>
        </p:blipFill>
        <p:spPr bwMode="auto">
          <a:xfrm>
            <a:off x="1643042" y="2357430"/>
            <a:ext cx="107157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/>
          <p:cNvPicPr/>
          <p:nvPr/>
        </p:nvPicPr>
        <p:blipFill>
          <a:blip r:embed="rId5"/>
          <a:srcRect l="9269" t="3839" r="69843" b="31536"/>
          <a:stretch>
            <a:fillRect/>
          </a:stretch>
        </p:blipFill>
        <p:spPr bwMode="auto">
          <a:xfrm>
            <a:off x="6643702" y="2357430"/>
            <a:ext cx="100013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/>
          <p:cNvPicPr/>
          <p:nvPr/>
        </p:nvPicPr>
        <p:blipFill>
          <a:blip r:embed="rId5"/>
          <a:srcRect l="30287" t="35390" r="55092" b="21527"/>
          <a:stretch>
            <a:fillRect/>
          </a:stretch>
        </p:blipFill>
        <p:spPr bwMode="auto">
          <a:xfrm>
            <a:off x="6000760" y="3357562"/>
            <a:ext cx="64294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/>
          <p:cNvPicPr/>
          <p:nvPr/>
        </p:nvPicPr>
        <p:blipFill>
          <a:blip r:embed="rId4"/>
          <a:srcRect l="29112" t="43823" r="55222" b="12935"/>
          <a:stretch>
            <a:fillRect/>
          </a:stretch>
        </p:blipFill>
        <p:spPr bwMode="auto">
          <a:xfrm>
            <a:off x="2643174" y="3357562"/>
            <a:ext cx="64294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/>
          <p:cNvPicPr/>
          <p:nvPr/>
        </p:nvPicPr>
        <p:blipFill>
          <a:blip r:embed="rId6"/>
          <a:srcRect l="21941" b="-423"/>
          <a:stretch>
            <a:fillRect/>
          </a:stretch>
        </p:blipFill>
        <p:spPr bwMode="auto">
          <a:xfrm>
            <a:off x="3428992" y="2714620"/>
            <a:ext cx="254158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/>
          <p:cNvPicPr/>
          <p:nvPr/>
        </p:nvPicPr>
        <p:blipFill>
          <a:blip r:embed="rId4"/>
          <a:srcRect l="7180" t="6758" r="88224" b="81659"/>
          <a:stretch>
            <a:fillRect/>
          </a:stretch>
        </p:blipFill>
        <p:spPr bwMode="auto">
          <a:xfrm>
            <a:off x="3643306" y="642918"/>
            <a:ext cx="21431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/>
          <p:cNvPicPr/>
          <p:nvPr/>
        </p:nvPicPr>
        <p:blipFill>
          <a:blip r:embed="rId4"/>
          <a:srcRect l="7180" t="6758" r="88224" b="81659"/>
          <a:stretch>
            <a:fillRect/>
          </a:stretch>
        </p:blipFill>
        <p:spPr bwMode="auto">
          <a:xfrm rot="2612533">
            <a:off x="1549454" y="4084227"/>
            <a:ext cx="35719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/>
          <p:cNvPicPr/>
          <p:nvPr/>
        </p:nvPicPr>
        <p:blipFill>
          <a:blip r:embed="rId4"/>
          <a:srcRect l="7180" t="6758" r="88224" b="81659"/>
          <a:stretch>
            <a:fillRect/>
          </a:stretch>
        </p:blipFill>
        <p:spPr bwMode="auto">
          <a:xfrm rot="10800000" flipH="1">
            <a:off x="6643702" y="4357694"/>
            <a:ext cx="149114" cy="36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/>
          <p:cNvPicPr/>
          <p:nvPr/>
        </p:nvPicPr>
        <p:blipFill>
          <a:blip r:embed="rId4"/>
          <a:srcRect l="7180" t="6758" r="88224" b="81659"/>
          <a:stretch>
            <a:fillRect/>
          </a:stretch>
        </p:blipFill>
        <p:spPr bwMode="auto">
          <a:xfrm rot="10800000" flipH="1">
            <a:off x="5857884" y="3429000"/>
            <a:ext cx="149114" cy="36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/>
          <p:cNvPicPr/>
          <p:nvPr/>
        </p:nvPicPr>
        <p:blipFill>
          <a:blip r:embed="rId4"/>
          <a:srcRect l="7180" t="6758" r="88224" b="81659"/>
          <a:stretch>
            <a:fillRect/>
          </a:stretch>
        </p:blipFill>
        <p:spPr bwMode="auto">
          <a:xfrm rot="10800000" flipH="1">
            <a:off x="4500562" y="2714620"/>
            <a:ext cx="1428760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/>
          <p:cNvPicPr/>
          <p:nvPr/>
        </p:nvPicPr>
        <p:blipFill>
          <a:blip r:embed="rId4"/>
          <a:srcRect l="7180" t="6758" r="88224" b="81659"/>
          <a:stretch>
            <a:fillRect/>
          </a:stretch>
        </p:blipFill>
        <p:spPr bwMode="auto">
          <a:xfrm rot="10800000" flipH="1">
            <a:off x="3000364" y="2643182"/>
            <a:ext cx="1143008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000108"/>
            <a:ext cx="6643734" cy="10112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Виды росписей матрешек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071810"/>
            <a:ext cx="1643074" cy="151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4714884"/>
            <a:ext cx="928688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4214818"/>
            <a:ext cx="97155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2857496"/>
            <a:ext cx="235745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4429132"/>
            <a:ext cx="128587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00496" y="1785926"/>
            <a:ext cx="10477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V="1">
            <a:off x="0" y="0"/>
            <a:ext cx="142872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>
            <a:off x="7715272" y="0"/>
            <a:ext cx="1428728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7715272" y="5143512"/>
            <a:ext cx="142872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143512"/>
            <a:ext cx="142872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 rot="10800000">
            <a:off x="5429256" y="5786454"/>
            <a:ext cx="209944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 flipV="1">
            <a:off x="1714480" y="5786454"/>
            <a:ext cx="214314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 rot="16200000">
            <a:off x="-442517" y="2871385"/>
            <a:ext cx="2028010" cy="114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 rot="5400000" flipH="1">
            <a:off x="7594226" y="2907104"/>
            <a:ext cx="1956572" cy="114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 rot="10800000" flipV="1">
            <a:off x="5286380" y="0"/>
            <a:ext cx="2170886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14480" y="0"/>
            <a:ext cx="2099448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3571868" y="4000504"/>
            <a:ext cx="1928826" cy="35719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Полхов-Майдан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286512" y="4572008"/>
            <a:ext cx="1571636" cy="35719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Хохлома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142976" y="4714884"/>
            <a:ext cx="134302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Гжель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9" name="матре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1368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3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428736"/>
            <a:ext cx="7143800" cy="1528773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Этапы росписи матрешки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1142976" y="2500306"/>
            <a:ext cx="6929486" cy="45719"/>
          </a:xfrm>
        </p:spPr>
        <p:txBody>
          <a:bodyPr>
            <a:normAutofit fontScale="25000" lnSpcReduction="20000"/>
          </a:bodyPr>
          <a:lstStyle/>
          <a:p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85918" y="1928802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sz="3200" dirty="0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52714" y="4914900"/>
            <a:ext cx="1691286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14900"/>
            <a:ext cx="1691286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0"/>
            <a:ext cx="1691286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7452714" y="0"/>
            <a:ext cx="1691286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H="1">
            <a:off x="7412115" y="2939307"/>
            <a:ext cx="2170886" cy="12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439001" y="2724993"/>
            <a:ext cx="2170886" cy="12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1714480" y="5565116"/>
            <a:ext cx="2170886" cy="12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5357818" y="5565116"/>
            <a:ext cx="2170886" cy="12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0"/>
            <a:ext cx="2170886" cy="12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5286380" y="0"/>
            <a:ext cx="2170886" cy="12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H="1">
            <a:off x="7412115" y="2939307"/>
            <a:ext cx="2170886" cy="12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1214414" y="2500306"/>
            <a:ext cx="664373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</a:rPr>
              <a:t>- рисуем голову, черты лица</a:t>
            </a:r>
            <a:endParaRPr lang="ru-RU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214414" y="2928934"/>
            <a:ext cx="678661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ru-RU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</a:rPr>
              <a:t>рисуем</a:t>
            </a:r>
            <a:r>
              <a:rPr lang="ru-RU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</a:rPr>
              <a:t>платок</a:t>
            </a:r>
            <a:endParaRPr lang="ru-RU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14414" y="3357562"/>
            <a:ext cx="6715172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</a:rPr>
              <a:t>- рисуем  сарафан</a:t>
            </a:r>
            <a:endParaRPr lang="ru-RU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14414" y="3857628"/>
            <a:ext cx="664373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</a:rPr>
              <a:t>- рисуем  ноги</a:t>
            </a:r>
            <a:endParaRPr lang="ru-RU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14414" y="4286256"/>
            <a:ext cx="664373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</a:rPr>
              <a:t>- украшаем сарафан, платочек</a:t>
            </a:r>
            <a:endParaRPr lang="ru-RU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14414" y="4714884"/>
            <a:ext cx="664373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</a:rPr>
              <a:t>- выполняем работу в цвете</a:t>
            </a:r>
            <a:endParaRPr lang="ru-RU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1142976" y="2500306"/>
            <a:ext cx="6929486" cy="45719"/>
          </a:xfrm>
        </p:spPr>
        <p:txBody>
          <a:bodyPr>
            <a:normAutofit fontScale="25000" lnSpcReduction="20000"/>
          </a:bodyPr>
          <a:lstStyle/>
          <a:p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85918" y="1928802"/>
            <a:ext cx="592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sz="3200" dirty="0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52714" y="4914900"/>
            <a:ext cx="1691286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14900"/>
            <a:ext cx="1691286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0"/>
            <a:ext cx="1691286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7452714" y="0"/>
            <a:ext cx="1691286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H="1">
            <a:off x="7412115" y="2939307"/>
            <a:ext cx="2170886" cy="12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439001" y="2724993"/>
            <a:ext cx="2170886" cy="12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1714480" y="5565116"/>
            <a:ext cx="2170886" cy="12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5357818" y="5565116"/>
            <a:ext cx="2170886" cy="12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0"/>
            <a:ext cx="2170886" cy="12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5286380" y="0"/>
            <a:ext cx="2170886" cy="12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5400000" flipH="1">
            <a:off x="7412115" y="2939307"/>
            <a:ext cx="2170886" cy="12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1214414" y="2928934"/>
            <a:ext cx="678661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ru-RU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</a:rPr>
              <a:t>последовательность выполнения работы (по алгоритму)</a:t>
            </a:r>
            <a:endParaRPr lang="ru-RU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14414" y="3357562"/>
            <a:ext cx="6715172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</a:rPr>
              <a:t>- наличие всех элементов, характерных для матрешки</a:t>
            </a:r>
            <a:endParaRPr lang="ru-RU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14414" y="3857628"/>
            <a:ext cx="664373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</a:rPr>
              <a:t>- соответствие выбранному виду росписи</a:t>
            </a:r>
            <a:endParaRPr lang="ru-RU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14414" y="4286256"/>
            <a:ext cx="664373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</a:rPr>
              <a:t>- творческий подход</a:t>
            </a:r>
            <a:endParaRPr lang="ru-RU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14414" y="4714884"/>
            <a:ext cx="664373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</a:rPr>
              <a:t>- аккуратность</a:t>
            </a:r>
            <a:endParaRPr lang="ru-RU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428736"/>
            <a:ext cx="7143800" cy="1528773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Критерии </a:t>
            </a:r>
            <a:r>
              <a:rPr lang="ru-RU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оцениваяния</a:t>
            </a: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работы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511</TotalTime>
  <Words>156</Words>
  <PresentationFormat>Экран (4:3)</PresentationFormat>
  <Paragraphs>46</Paragraphs>
  <Slides>14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Русская матрешка</vt:lpstr>
      <vt:lpstr>Русская матрешка</vt:lpstr>
      <vt:lpstr>Русская матрешка</vt:lpstr>
      <vt:lpstr>Предок матрешки</vt:lpstr>
      <vt:lpstr>Первая матрешка</vt:lpstr>
      <vt:lpstr>Виды росписей  матрешек</vt:lpstr>
      <vt:lpstr>Виды росписей матрешек</vt:lpstr>
      <vt:lpstr>Этапы росписи матрешки</vt:lpstr>
      <vt:lpstr>Критерии оцениваяния работы</vt:lpstr>
      <vt:lpstr>Русская матрешка</vt:lpstr>
      <vt:lpstr>Полхов - Майданская матрешка</vt:lpstr>
      <vt:lpstr>Хохломская матрешка</vt:lpstr>
      <vt:lpstr>Гжельская матрешка</vt:lpstr>
      <vt:lpstr>Хоровод матрешек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матрешка</dc:title>
  <cp:lastModifiedBy>краса</cp:lastModifiedBy>
  <cp:revision>61</cp:revision>
  <dcterms:modified xsi:type="dcterms:W3CDTF">2016-02-09T13:53:52Z</dcterms:modified>
</cp:coreProperties>
</file>