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301" r:id="rId4"/>
    <p:sldId id="293" r:id="rId5"/>
    <p:sldId id="302" r:id="rId6"/>
    <p:sldId id="303" r:id="rId7"/>
    <p:sldId id="304" r:id="rId8"/>
    <p:sldId id="305" r:id="rId9"/>
    <p:sldId id="306" r:id="rId10"/>
    <p:sldId id="307" r:id="rId11"/>
    <p:sldId id="298" r:id="rId12"/>
    <p:sldId id="309" r:id="rId13"/>
    <p:sldId id="310" r:id="rId14"/>
    <p:sldId id="274" r:id="rId15"/>
    <p:sldId id="299" r:id="rId16"/>
    <p:sldId id="296" r:id="rId17"/>
    <p:sldId id="29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434" autoAdjust="0"/>
  </p:normalViewPr>
  <p:slideViewPr>
    <p:cSldViewPr>
      <p:cViewPr varScale="1">
        <p:scale>
          <a:sx n="74" d="100"/>
          <a:sy n="74" d="100"/>
        </p:scale>
        <p:origin x="129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12T17:00:47.798" idx="1">
    <p:pos x="4267" y="1266"/>
    <p:text>сти</p:text>
    <p:extLst>
      <p:ext uri="{C676402C-5697-4E1C-873F-D02D1690AC5C}">
        <p15:threadingInfo xmlns:p15="http://schemas.microsoft.com/office/powerpoint/2012/main" timeZoneBias="-1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733B3-095F-4221-BFAC-D2A0A95A985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4C249-AAB2-4067-AB51-C45E1E911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32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4C249-AAB2-4067-AB51-C45E1E911C7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031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comments" Target="../comments/comment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ome\Desktop\конкурсыи олимпиады\конкурсы-2018\Документы на конкурс  Юный фермер\86193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88"/>
            <a:ext cx="9143999" cy="6862288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331640" y="2677767"/>
            <a:ext cx="5976664" cy="369331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Доклад: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Прикладная математика в  реализации 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агробинес-образования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школе.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Подготовила: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Шилкина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Елена Анатольевна- учитель математики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Home\Documents\banner3.jpg"/>
          <p:cNvPicPr/>
          <p:nvPr/>
        </p:nvPicPr>
        <p:blipFill>
          <a:blip r:embed="rId3" cstate="print">
            <a:lum contrast="30000"/>
          </a:blip>
          <a:srcRect r="61403"/>
          <a:stretch>
            <a:fillRect/>
          </a:stretch>
        </p:blipFill>
        <p:spPr bwMode="auto">
          <a:xfrm>
            <a:off x="4499992" y="1988840"/>
            <a:ext cx="2306655" cy="122413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75656" y="2060848"/>
            <a:ext cx="32403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Иваническая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СОШ</a:t>
            </a:r>
          </a:p>
          <a:p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Аларский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Иркутская область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ome\Desktop\конкурсыи олимпиады\конкурсы-2018\Документы на конкурс  Юный фермер\86193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62288"/>
          </a:xfrm>
          <a:prstGeom prst="rect">
            <a:avLst/>
          </a:prstGeom>
          <a:noFill/>
        </p:spPr>
      </p:pic>
      <p:pic>
        <p:nvPicPr>
          <p:cNvPr id="1027" name="Picture 3" descr="C:\Users\Home\Desktop\0001-001-Vtoroj-desjatok.png"/>
          <p:cNvPicPr>
            <a:picLocks noChangeAspect="1" noChangeArrowheads="1"/>
          </p:cNvPicPr>
          <p:nvPr/>
        </p:nvPicPr>
        <p:blipFill>
          <a:blip r:embed="rId3" cstate="print"/>
          <a:srcRect l="18879" t="22127" r="17619" b="12675"/>
          <a:stretch>
            <a:fillRect/>
          </a:stretch>
        </p:blipFill>
        <p:spPr bwMode="auto">
          <a:xfrm>
            <a:off x="1403648" y="3212976"/>
            <a:ext cx="5616624" cy="3024336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115616" y="3325058"/>
            <a:ext cx="57606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2060848"/>
            <a:ext cx="5865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23147" y="3244334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141277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259632" y="3855149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051720" y="4395954"/>
            <a:ext cx="38164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331640" y="1989241"/>
            <a:ext cx="5976664" cy="415498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222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Математика сельскохозяйственных машин и математика в мастерской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22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Выведите формулу зависимости длины пути, пройденного комбайном до наполнения бункера зерном, от урожайности убираемой культуры.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22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3. Составьте формулу для вычисления расхода горючего трактором МТЗ-80 при бороновании поля, если на боронование1 га расходуется 1,3 кг горючего.        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7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ome\Desktop\конкурсыи олимпиады\конкурсы-2018\Документы на конкурс  Юный фермер\86193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86810"/>
            <a:ext cx="9143999" cy="6862288"/>
          </a:xfrm>
          <a:prstGeom prst="rect">
            <a:avLst/>
          </a:prstGeom>
          <a:noFill/>
        </p:spPr>
      </p:pic>
      <p:pic>
        <p:nvPicPr>
          <p:cNvPr id="1027" name="Picture 3" descr="C:\Users\Home\Desktop\0001-001-Vtoroj-desjatok.png"/>
          <p:cNvPicPr>
            <a:picLocks noChangeAspect="1" noChangeArrowheads="1"/>
          </p:cNvPicPr>
          <p:nvPr/>
        </p:nvPicPr>
        <p:blipFill>
          <a:blip r:embed="rId4" cstate="print"/>
          <a:srcRect l="18879" t="22127" r="17619" b="12675"/>
          <a:stretch>
            <a:fillRect/>
          </a:stretch>
        </p:blipFill>
        <p:spPr bwMode="auto">
          <a:xfrm>
            <a:off x="1404863" y="3069015"/>
            <a:ext cx="5616624" cy="3024336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115616" y="3325058"/>
            <a:ext cx="57606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430281"/>
            <a:ext cx="446449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региональных конкурсах, </a:t>
            </a:r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о</a:t>
            </a:r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рганизованных  </a:t>
            </a: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Министерством образования Иркутской области и Государственным автономным учреждением дополнительного профессиональным учреждением  Иркутской области «Институт развития  образования  Иркутской </a:t>
            </a:r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</a:t>
            </a: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i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23147" y="3244334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2967335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259632" y="3855149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12463" y="5481891"/>
            <a:ext cx="21757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5489011"/>
            <a:ext cx="2553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i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14401" y="2539099"/>
            <a:ext cx="38980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spcAft>
                <a:spcPts val="0"/>
              </a:spcAft>
            </a:pPr>
            <a:endParaRPr lang="ru-RU" sz="12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200" b="1" i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Муниципальный этап (победитель) и  региональный конкурс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«Лучшая методическая разработка»   в номинации  «Лучшая методическая разработка, реализуемая в рамках проектной деятельности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»(участник)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2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200" b="1" i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Областной конкурс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лучших практик реализации смешанного обучения в образовательных организациях "Мой современный урок", организованного   Институтом образования Иркутской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области (участник);</a:t>
            </a:r>
            <a:endParaRPr lang="ru-RU" sz="12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indent="270510" algn="just"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Региональный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межпредметный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 «Мой лучший урок» </a:t>
            </a:r>
            <a:endParaRPr lang="ru-RU" sz="12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868" y="4261011"/>
            <a:ext cx="1258445" cy="1742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8" t="21324" r="20398" b="19274"/>
          <a:stretch/>
        </p:blipFill>
        <p:spPr>
          <a:xfrm>
            <a:off x="5670476" y="2228137"/>
            <a:ext cx="1495027" cy="1943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ome\Desktop\конкурсыи олимпиады\конкурсы-2018\Документы на конкурс  Юный фермер\86193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88"/>
            <a:ext cx="9143999" cy="6862288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475655" y="1635882"/>
            <a:ext cx="5688633" cy="4801314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Аларского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проживают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68,9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24, 9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бурят, 2,4 % татар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0.9 %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украинцев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 национальности. Найдите сколько  процентов других национальностей проживает на территории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Аларского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2060848"/>
            <a:ext cx="3240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443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ome\Desktop\конкурсыи олимпиады\конкурсы-2018\Документы на конкурс  Юный фермер\86193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7074"/>
            <a:ext cx="9143999" cy="7040164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187624" y="4192569"/>
            <a:ext cx="6048672" cy="20313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Иркутской области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зерна в хозяйствах всех категорий в 2021 году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1000000 тонн. Это лучший результат за последние 30 лет.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восьмая тонна пшеницы в области собрана на полях 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Аларского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сколько тонн  пшеницы выращено на полях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Аларского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2060848"/>
            <a:ext cx="3240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1628800"/>
            <a:ext cx="5976664" cy="256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0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ome\Desktop\конкурсыи олимпиады\конкурсы-2018\Документы на конкурс  Юный фермер\86193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978"/>
            <a:ext cx="9143999" cy="6862288"/>
          </a:xfrm>
          <a:prstGeom prst="rect">
            <a:avLst/>
          </a:prstGeom>
          <a:noFill/>
        </p:spPr>
      </p:pic>
      <p:pic>
        <p:nvPicPr>
          <p:cNvPr id="1027" name="Picture 3" descr="C:\Users\Home\Desktop\0001-001-Vtoroj-desjatok.png"/>
          <p:cNvPicPr>
            <a:picLocks noChangeAspect="1" noChangeArrowheads="1"/>
          </p:cNvPicPr>
          <p:nvPr/>
        </p:nvPicPr>
        <p:blipFill>
          <a:blip r:embed="rId4" cstate="print"/>
          <a:srcRect l="18879" t="22127" r="17619" b="12675"/>
          <a:stretch>
            <a:fillRect/>
          </a:stretch>
        </p:blipFill>
        <p:spPr bwMode="auto">
          <a:xfrm>
            <a:off x="1330015" y="1828351"/>
            <a:ext cx="5616624" cy="453650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75656" y="2564905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259632" y="3588189"/>
            <a:ext cx="59766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333333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826403"/>
              </p:ext>
            </p:extLst>
          </p:nvPr>
        </p:nvGraphicFramePr>
        <p:xfrm>
          <a:off x="5113126" y="2622625"/>
          <a:ext cx="1894892" cy="2680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Acrobat Document" r:id="rId5" imgW="5667139" imgH="8019997" progId="AcroExch.Document.DC">
                  <p:embed/>
                </p:oleObj>
              </mc:Choice>
              <mc:Fallback>
                <p:oleObj name="Acrobat Document" r:id="rId5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13126" y="2622625"/>
                        <a:ext cx="1894892" cy="26800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694226"/>
              </p:ext>
            </p:extLst>
          </p:nvPr>
        </p:nvGraphicFramePr>
        <p:xfrm>
          <a:off x="1128202" y="2555994"/>
          <a:ext cx="1844248" cy="2608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Acrobat Document" r:id="rId7" imgW="5667139" imgH="8019997" progId="AcroExch.Document.DC">
                  <p:embed/>
                </p:oleObj>
              </mc:Choice>
              <mc:Fallback>
                <p:oleObj name="Acrobat Document" r:id="rId7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28202" y="2555994"/>
                        <a:ext cx="1844248" cy="2608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605" y="4107672"/>
            <a:ext cx="2178262" cy="154336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47664" y="1828351"/>
            <a:ext cx="5310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в конкурсах методической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продукции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агробизнес-образованию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99792" y="5638800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spcAft>
                <a:spcPts val="0"/>
              </a:spcAft>
            </a:pPr>
            <a:r>
              <a:rPr lang="ru-RU" sz="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2019 год </a:t>
            </a:r>
            <a:r>
              <a:rPr lang="ru-RU" sz="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Областной электронный банк методической продукции по </a:t>
            </a:r>
            <a:r>
              <a:rPr lang="ru-RU" sz="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агробизнес-образованию.</a:t>
            </a:r>
            <a:endParaRPr lang="ru-RU" sz="800" b="1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40986" y="5254569"/>
            <a:ext cx="1789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2021 год- </a:t>
            </a:r>
            <a:r>
              <a:rPr lang="ru-RU" sz="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Региональный  конкурс </a:t>
            </a:r>
            <a:r>
              <a:rPr lang="ru-RU" sz="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профессионального мастерства «Мое лучшее занятие по математике» дисциплин(курсов, предметов): «Финансовая грамотность»; «Предпринимательская деятельность». </a:t>
            </a:r>
            <a:endParaRPr lang="ru-RU" sz="800" b="1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33665" y="5373216"/>
            <a:ext cx="20020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spcAft>
                <a:spcPts val="0"/>
              </a:spcAft>
            </a:pPr>
            <a:r>
              <a:rPr lang="ru-RU" sz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год-</a:t>
            </a:r>
            <a:r>
              <a:rPr lang="ru-RU" sz="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Областной конкурс методических разработок (Агро-Игр) «Планета Агро». Свидетельство о внесении в областной электронный банк методической продукции по агробизнес-образованию Иркутской  области в номинации «Методические материалы.</a:t>
            </a:r>
            <a:endParaRPr lang="ru-RU" sz="8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ome\Desktop\конкурсыи олимпиады\конкурсы-2018\Документы на конкурс  Юный фермер\86193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12316"/>
            <a:ext cx="9143999" cy="6862288"/>
          </a:xfrm>
          <a:prstGeom prst="rect">
            <a:avLst/>
          </a:prstGeom>
          <a:noFill/>
        </p:spPr>
      </p:pic>
      <p:pic>
        <p:nvPicPr>
          <p:cNvPr id="1027" name="Picture 3" descr="C:\Users\Home\Desktop\0001-001-Vtoroj-desjatok.png"/>
          <p:cNvPicPr>
            <a:picLocks noChangeAspect="1" noChangeArrowheads="1"/>
          </p:cNvPicPr>
          <p:nvPr/>
        </p:nvPicPr>
        <p:blipFill>
          <a:blip r:embed="rId4" cstate="print"/>
          <a:srcRect l="18879" t="22127" r="17619" b="12675"/>
          <a:stretch>
            <a:fillRect/>
          </a:stretch>
        </p:blipFill>
        <p:spPr bwMode="auto">
          <a:xfrm>
            <a:off x="1269669" y="1617948"/>
            <a:ext cx="5616624" cy="453650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75656" y="2564905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259632" y="3588189"/>
            <a:ext cx="59766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333333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489391"/>
              </p:ext>
            </p:extLst>
          </p:nvPr>
        </p:nvGraphicFramePr>
        <p:xfrm>
          <a:off x="1528536" y="2389717"/>
          <a:ext cx="2185278" cy="309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Acrobat Document" r:id="rId5" imgW="5667139" imgH="8019997" progId="AcroExch.Document.DC">
                  <p:embed/>
                </p:oleObj>
              </mc:Choice>
              <mc:Fallback>
                <p:oleObj name="Acrobat Document" r:id="rId5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8536" y="2389717"/>
                        <a:ext cx="2185278" cy="3092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685831"/>
              </p:ext>
            </p:extLst>
          </p:nvPr>
        </p:nvGraphicFramePr>
        <p:xfrm>
          <a:off x="4287838" y="2397125"/>
          <a:ext cx="2160587" cy="305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Acrobat Document" r:id="rId7" imgW="5667139" imgH="8019997" progId="AcroExch.Document.DC">
                  <p:embed/>
                </p:oleObj>
              </mc:Choice>
              <mc:Fallback>
                <p:oleObj name="Acrobat Document" r:id="rId7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87838" y="2397125"/>
                        <a:ext cx="2160587" cy="305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69668" y="1653835"/>
            <a:ext cx="620049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Деятельность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качестве эксперта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1115616" y="5556197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Благодарности  Министерства образования Иркутской области за работу 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качестве эксперта </a:t>
            </a:r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межрегиональном конкурсе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«Юный фермер»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 смотре-конкурсе   учебно-опытных участков»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45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ome\Desktop\конкурсыи олимпиады\конкурсы-2018\Документы на конкурс  Юный фермер\86193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288"/>
            <a:ext cx="9143999" cy="6862288"/>
          </a:xfrm>
          <a:prstGeom prst="rect">
            <a:avLst/>
          </a:prstGeom>
          <a:noFill/>
        </p:spPr>
      </p:pic>
      <p:pic>
        <p:nvPicPr>
          <p:cNvPr id="1027" name="Picture 3" descr="C:\Users\Home\Desktop\0001-001-Vtoroj-desjatok.png"/>
          <p:cNvPicPr>
            <a:picLocks noChangeAspect="1" noChangeArrowheads="1"/>
          </p:cNvPicPr>
          <p:nvPr/>
        </p:nvPicPr>
        <p:blipFill>
          <a:blip r:embed="rId4" cstate="print"/>
          <a:srcRect l="18879" t="22127" r="17619" b="12675"/>
          <a:stretch>
            <a:fillRect/>
          </a:stretch>
        </p:blipFill>
        <p:spPr bwMode="auto">
          <a:xfrm>
            <a:off x="1547664" y="2477202"/>
            <a:ext cx="5256584" cy="3976134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259632" y="3284984"/>
            <a:ext cx="57606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1700808"/>
            <a:ext cx="64807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 по финансовой грамотности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813850"/>
              </p:ext>
            </p:extLst>
          </p:nvPr>
        </p:nvGraphicFramePr>
        <p:xfrm>
          <a:off x="1547813" y="2837619"/>
          <a:ext cx="5040411" cy="3255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Acrobat Document" r:id="rId5" imgW="8019943" imgH="5667255" progId="AcroExch.Document.DC">
                  <p:embed/>
                </p:oleObj>
              </mc:Choice>
              <mc:Fallback>
                <p:oleObj name="Acrobat Document" r:id="rId5" imgW="8019943" imgH="566725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47813" y="2837619"/>
                        <a:ext cx="5040411" cy="3255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ome\Desktop\конкурсыи олимпиады\конкурсы-2018\Документы на конкурс  Юный фермер\86193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62288"/>
          </a:xfrm>
          <a:prstGeom prst="rect">
            <a:avLst/>
          </a:prstGeom>
          <a:noFill/>
        </p:spPr>
      </p:pic>
      <p:pic>
        <p:nvPicPr>
          <p:cNvPr id="1027" name="Picture 3" descr="C:\Users\Home\Desktop\0001-001-Vtoroj-desjatok.png"/>
          <p:cNvPicPr>
            <a:picLocks noChangeAspect="1" noChangeArrowheads="1"/>
          </p:cNvPicPr>
          <p:nvPr/>
        </p:nvPicPr>
        <p:blipFill>
          <a:blip r:embed="rId3" cstate="print"/>
          <a:srcRect l="18879" t="22127" r="17619" b="12675"/>
          <a:stretch>
            <a:fillRect/>
          </a:stretch>
        </p:blipFill>
        <p:spPr bwMode="auto">
          <a:xfrm>
            <a:off x="1371600" y="3136329"/>
            <a:ext cx="5616624" cy="3024336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115616" y="3325058"/>
            <a:ext cx="57606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2060848"/>
            <a:ext cx="5865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23147" y="3244334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2967335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259632" y="3855149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051720" y="4395954"/>
            <a:ext cx="41764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Спасибо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за внимание!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ome\Desktop\конкурсыи олимпиады\конкурсы-2018\Документы на конкурс  Юный фермер\86193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288"/>
            <a:ext cx="9143999" cy="6862288"/>
          </a:xfrm>
          <a:prstGeom prst="rect">
            <a:avLst/>
          </a:prstGeom>
          <a:noFill/>
        </p:spPr>
      </p:pic>
      <p:pic>
        <p:nvPicPr>
          <p:cNvPr id="1027" name="Picture 3" descr="C:\Users\Home\Desktop\0001-001-Vtoroj-desjatok.png"/>
          <p:cNvPicPr>
            <a:picLocks noChangeAspect="1" noChangeArrowheads="1"/>
          </p:cNvPicPr>
          <p:nvPr/>
        </p:nvPicPr>
        <p:blipFill>
          <a:blip r:embed="rId4" cstate="print"/>
          <a:srcRect l="18879" t="22127" r="17619" b="12675"/>
          <a:stretch>
            <a:fillRect/>
          </a:stretch>
        </p:blipFill>
        <p:spPr bwMode="auto">
          <a:xfrm>
            <a:off x="1369745" y="1632951"/>
            <a:ext cx="5616624" cy="453650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6000" y="227483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4" name="Picture 2" descr="C:\Users\Home\Desktop\План работы 2018-2019 уч г\семинар\на семинар\Рисунок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5" y="3056052"/>
            <a:ext cx="2092551" cy="3113402"/>
          </a:xfrm>
          <a:prstGeom prst="rect">
            <a:avLst/>
          </a:prstGeom>
          <a:noFill/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967299"/>
              </p:ext>
            </p:extLst>
          </p:nvPr>
        </p:nvGraphicFramePr>
        <p:xfrm>
          <a:off x="4572000" y="3075892"/>
          <a:ext cx="2286000" cy="3236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Acrobat Document" r:id="rId6" imgW="5667139" imgH="8019997" progId="AcroExch.Document.DC">
                  <p:embed/>
                </p:oleObj>
              </mc:Choice>
              <mc:Fallback>
                <p:oleObj name="Acrobat Document" r:id="rId6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72000" y="3075892"/>
                        <a:ext cx="2286000" cy="3236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75656" y="1744184"/>
            <a:ext cx="5832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Документы о присвоении </a:t>
            </a:r>
            <a:r>
              <a:rPr lang="ru-RU" sz="2000" dirty="0" smtClean="0"/>
              <a:t>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статуса пилотная площадка по реализации Концепции развития непрерывного агробизнес-образования на сельских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территориях 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Иркутской области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ome\Desktop\конкурсыи олимпиады\конкурсы-2018\Документы на конкурс  Юный фермер\86193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88"/>
            <a:ext cx="9143999" cy="6862288"/>
          </a:xfrm>
          <a:prstGeom prst="rect">
            <a:avLst/>
          </a:prstGeom>
          <a:noFill/>
        </p:spPr>
      </p:pic>
      <p:pic>
        <p:nvPicPr>
          <p:cNvPr id="1027" name="Picture 3" descr="C:\Users\Home\Desktop\0001-001-Vtoroj-desjatok.png"/>
          <p:cNvPicPr>
            <a:picLocks noChangeAspect="1" noChangeArrowheads="1"/>
          </p:cNvPicPr>
          <p:nvPr/>
        </p:nvPicPr>
        <p:blipFill>
          <a:blip r:embed="rId3" cstate="print"/>
          <a:srcRect l="18879" t="22127" r="17619" b="12675"/>
          <a:stretch>
            <a:fillRect/>
          </a:stretch>
        </p:blipFill>
        <p:spPr bwMode="auto">
          <a:xfrm>
            <a:off x="1098166" y="1715852"/>
            <a:ext cx="6120679" cy="460851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75656" y="2564905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259632" y="3588189"/>
            <a:ext cx="59766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333333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Рисунок 9" descr="C:\Users\Admin\AppData\Local\Microsoft\Windows\Temporary Internet Files\Content.Word\IMG_20230305_171830_60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-645" r="2092" b="7005"/>
          <a:stretch/>
        </p:blipFill>
        <p:spPr bwMode="auto">
          <a:xfrm rot="10800000">
            <a:off x="1986393" y="2351251"/>
            <a:ext cx="3597038" cy="2697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Admin\AppData\Local\Microsoft\Windows\Temporary Internet Files\Content.Word\IMG_20230305_171747_34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5452"/>
          <a:stretch/>
        </p:blipFill>
        <p:spPr bwMode="auto">
          <a:xfrm rot="20886274">
            <a:off x="1333026" y="3598522"/>
            <a:ext cx="1965586" cy="255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Admin\AppData\Local\Microsoft\Windows\Temporary Internet Files\Content.Word\IMG_20230305_171738_32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t="-58629" r="2530" b="-789"/>
          <a:stretch/>
        </p:blipFill>
        <p:spPr bwMode="auto">
          <a:xfrm rot="1045906">
            <a:off x="5737337" y="1719146"/>
            <a:ext cx="2106176" cy="3738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Admin\AppData\Local\Microsoft\Windows\Temporary Internet Files\Content.Word\IMG_20180907_12380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4" r="18119" b="18085"/>
          <a:stretch/>
        </p:blipFill>
        <p:spPr bwMode="auto">
          <a:xfrm>
            <a:off x="3555374" y="4819946"/>
            <a:ext cx="2218859" cy="15121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98167" y="1723604"/>
            <a:ext cx="64261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Повышение квалификации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по  агробизнес-образованию</a:t>
            </a:r>
          </a:p>
        </p:txBody>
      </p:sp>
    </p:spTree>
    <p:extLst>
      <p:ext uri="{BB962C8B-B14F-4D97-AF65-F5344CB8AC3E}">
        <p14:creationId xmlns:p14="http://schemas.microsoft.com/office/powerpoint/2010/main" val="253009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ome\Desktop\конкурсыи олимпиады\конкурсы-2018\Документы на конкурс  Юный фермер\86193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88"/>
            <a:ext cx="9143999" cy="6862288"/>
          </a:xfrm>
          <a:prstGeom prst="rect">
            <a:avLst/>
          </a:prstGeom>
          <a:noFill/>
        </p:spPr>
      </p:pic>
      <p:pic>
        <p:nvPicPr>
          <p:cNvPr id="1027" name="Picture 3" descr="C:\Users\Home\Desktop\0001-001-Vtoroj-desjatok.png"/>
          <p:cNvPicPr>
            <a:picLocks noChangeAspect="1" noChangeArrowheads="1"/>
          </p:cNvPicPr>
          <p:nvPr/>
        </p:nvPicPr>
        <p:blipFill>
          <a:blip r:embed="rId3" cstate="print"/>
          <a:srcRect l="18879" t="22127" r="17619" b="12675"/>
          <a:stretch>
            <a:fillRect/>
          </a:stretch>
        </p:blipFill>
        <p:spPr bwMode="auto">
          <a:xfrm>
            <a:off x="994014" y="1787577"/>
            <a:ext cx="6264696" cy="453650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15616" y="1700808"/>
            <a:ext cx="6696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pic>
        <p:nvPicPr>
          <p:cNvPr id="8" name="Рисунок 7" descr="C:\Users\Home\AppData\Local\Microsoft\Windows\Temporary Internet Files\Content.Word\DSCN3086.jpg"/>
          <p:cNvPicPr/>
          <p:nvPr/>
        </p:nvPicPr>
        <p:blipFill>
          <a:blip r:embed="rId4" cstate="print"/>
          <a:srcRect l="9078" t="26200"/>
          <a:stretch>
            <a:fillRect/>
          </a:stretch>
        </p:blipFill>
        <p:spPr bwMode="auto">
          <a:xfrm>
            <a:off x="3188574" y="2674640"/>
            <a:ext cx="2664296" cy="23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771800" y="1772816"/>
            <a:ext cx="4248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Областной конкурс 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«Начинающий  фермер»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94014" y="2674640"/>
            <a:ext cx="21945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2017 г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представлен  бизнес-план: «Выращивание картофеля» 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Дровненко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Максим , 7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Руководитель: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Шилкина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Елена Анатольевна-учитель математики</a:t>
            </a:r>
          </a:p>
        </p:txBody>
      </p:sp>
      <p:pic>
        <p:nvPicPr>
          <p:cNvPr id="13" name="Рисунок 17" descr="иванич"/>
          <p:cNvPicPr>
            <a:picLocks noChangeAspect="1" noChangeArrowheads="1"/>
          </p:cNvPicPr>
          <p:nvPr/>
        </p:nvPicPr>
        <p:blipFill>
          <a:blip r:embed="rId5" cstate="print"/>
          <a:srcRect l="18552" t="5112" r="17712" b="34753"/>
          <a:stretch>
            <a:fillRect/>
          </a:stretch>
        </p:blipFill>
        <p:spPr bwMode="auto">
          <a:xfrm>
            <a:off x="5198325" y="4148552"/>
            <a:ext cx="1698153" cy="21863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ome\Desktop\конкурсыи олимпиады\конкурсы-2018\Документы на конкурс  Юный фермер\86193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88"/>
            <a:ext cx="9143999" cy="6862288"/>
          </a:xfrm>
          <a:prstGeom prst="rect">
            <a:avLst/>
          </a:prstGeom>
          <a:noFill/>
        </p:spPr>
      </p:pic>
      <p:pic>
        <p:nvPicPr>
          <p:cNvPr id="1027" name="Picture 3" descr="C:\Users\Home\Desktop\0001-001-Vtoroj-desjatok.png"/>
          <p:cNvPicPr>
            <a:picLocks noChangeAspect="1" noChangeArrowheads="1"/>
          </p:cNvPicPr>
          <p:nvPr/>
        </p:nvPicPr>
        <p:blipFill>
          <a:blip r:embed="rId3" cstate="print"/>
          <a:srcRect l="18879" t="22127" r="17619" b="12675"/>
          <a:stretch>
            <a:fillRect/>
          </a:stretch>
        </p:blipFill>
        <p:spPr bwMode="auto">
          <a:xfrm>
            <a:off x="1160563" y="1679251"/>
            <a:ext cx="6120679" cy="460851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75656" y="2564905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259632" y="3588189"/>
            <a:ext cx="59766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333333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" name="Рисунок 10" descr="C:\Users\Admin\AppData\Local\Microsoft\Windows\Temporary Internet Files\Content.Word\IMG_20181031_13004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t="11782"/>
          <a:stretch/>
        </p:blipFill>
        <p:spPr bwMode="auto">
          <a:xfrm>
            <a:off x="4211960" y="2420888"/>
            <a:ext cx="3330252" cy="323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Admin\AppData\Local\Microsoft\Windows\Temporary Internet Files\Content.Word\IMG_20181031_11443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 t="40172" r="11200" b="21026"/>
          <a:stretch/>
        </p:blipFill>
        <p:spPr bwMode="auto">
          <a:xfrm>
            <a:off x="1016410" y="4457644"/>
            <a:ext cx="4680520" cy="17281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259632" y="1913873"/>
            <a:ext cx="2722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5353" y="1748724"/>
            <a:ext cx="31866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семинар  на тему: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проекта агробизнес-образования «Моя земля- мое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богатство»</a:t>
            </a: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 проект: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«Выращивание  различных сортов картофеля   в условиях местного климата».</a:t>
            </a:r>
          </a:p>
          <a:p>
            <a:pPr marL="342900" indent="-342900">
              <a:buAutoNum type="arabicPlain" startAt="2019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06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ome\Desktop\конкурсыи олимпиады\конкурсы-2018\Документы на конкурс  Юный фермер\86193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88"/>
            <a:ext cx="9143999" cy="6862288"/>
          </a:xfrm>
          <a:prstGeom prst="rect">
            <a:avLst/>
          </a:prstGeom>
          <a:noFill/>
        </p:spPr>
      </p:pic>
      <p:pic>
        <p:nvPicPr>
          <p:cNvPr id="1027" name="Picture 3" descr="C:\Users\Home\Desktop\0001-001-Vtoroj-desjatok.png"/>
          <p:cNvPicPr>
            <a:picLocks noChangeAspect="1" noChangeArrowheads="1"/>
          </p:cNvPicPr>
          <p:nvPr/>
        </p:nvPicPr>
        <p:blipFill>
          <a:blip r:embed="rId3" cstate="print"/>
          <a:srcRect l="18879" t="22127" r="17619" b="12675"/>
          <a:stretch>
            <a:fillRect/>
          </a:stretch>
        </p:blipFill>
        <p:spPr bwMode="auto">
          <a:xfrm>
            <a:off x="1525591" y="1745598"/>
            <a:ext cx="6120679" cy="460851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75656" y="2564905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259632" y="3588189"/>
            <a:ext cx="59766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333333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Рисунок 9" descr="C:\Users\Admin\AppData\Local\Microsoft\Windows\Temporary Internet Files\Content.Word\IMG_20181214_1054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0189">
            <a:off x="1024444" y="3109271"/>
            <a:ext cx="2974837" cy="2119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Admin\AppData\Local\Microsoft\Windows\Temporary Internet Files\Content.Word\IMG_20181214_1445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553" y="2995662"/>
            <a:ext cx="3384376" cy="24057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259631" y="1715851"/>
            <a:ext cx="603293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Окружная научно-практическая конференция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агротехнологической направленности «Будущий хозяин земли» .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«Растениеводство».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1" y="5401365"/>
            <a:ext cx="60711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роект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«Выращивание  различных сортов картофеля   в условиях местного климата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отмечен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дипломом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практическую значимость»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8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ome\Desktop\конкурсыи олимпиады\конкурсы-2018\Документы на конкурс  Юный фермер\86193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88" y="0"/>
            <a:ext cx="9143999" cy="6862288"/>
          </a:xfrm>
          <a:prstGeom prst="rect">
            <a:avLst/>
          </a:prstGeom>
          <a:noFill/>
        </p:spPr>
      </p:pic>
      <p:pic>
        <p:nvPicPr>
          <p:cNvPr id="1027" name="Picture 3" descr="C:\Users\Home\Desktop\0001-001-Vtoroj-desjatok.png"/>
          <p:cNvPicPr>
            <a:picLocks noChangeAspect="1" noChangeArrowheads="1"/>
          </p:cNvPicPr>
          <p:nvPr/>
        </p:nvPicPr>
        <p:blipFill>
          <a:blip r:embed="rId3" cstate="print"/>
          <a:srcRect l="18879" t="22127" r="17619" b="12675"/>
          <a:stretch>
            <a:fillRect/>
          </a:stretch>
        </p:blipFill>
        <p:spPr bwMode="auto">
          <a:xfrm>
            <a:off x="1403648" y="3212976"/>
            <a:ext cx="5616624" cy="3024336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115616" y="3325058"/>
            <a:ext cx="57606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1398336"/>
            <a:ext cx="475252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Методические рекомендации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23147" y="3244334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2967335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259632" y="3855149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971601" y="2185043"/>
            <a:ext cx="6408712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222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Математика 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агробизнес-образование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методические рекомендации.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Хадай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МБОУ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Хатар-Хадайская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СОШ, 2015.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33 с.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22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Предлагаемые методические рекомендации содержат материал, знакомящий читателя с авторским вариантом проекта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Математика 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агробизнес-образование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(7-9 классы).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22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Материалы апробированы в ходе опытно-экспериментальной работы в МБОУ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ХатарХадайская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СОШ.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22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Предназначены для студентов педагогических вузов, магистрантов, аспирантов, учителей общеобразовательных организаций.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22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Составитель: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Хаптахаева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Клавдия Сергеевна, учитель математики МБОУ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ХатарХадайская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СОШ Отв. редактор: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Тыкшеева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С.Ц., заместитель директора по УВР МБОУ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Хатар-Хадайская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СОШ Рецензенты: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Миндеева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С.В., ст. преподаватель кафедры математики ФГБОУ ВПО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ИрГУПС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Миндеева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С.В., ст. преподаватель кафедры математики ФГБОУ ВПО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ИрГУПС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Высоких Е.В.., канд. психол. наук, доцент МГЛУ ЕАЛИ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91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ome\Desktop\конкурсыи олимпиады\конкурсы-2018\Документы на конкурс  Юный фермер\86193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62288"/>
          </a:xfrm>
          <a:prstGeom prst="rect">
            <a:avLst/>
          </a:prstGeom>
          <a:noFill/>
        </p:spPr>
      </p:pic>
      <p:pic>
        <p:nvPicPr>
          <p:cNvPr id="1027" name="Picture 3" descr="C:\Users\Home\Desktop\0001-001-Vtoroj-desjatok.png"/>
          <p:cNvPicPr>
            <a:picLocks noChangeAspect="1" noChangeArrowheads="1"/>
          </p:cNvPicPr>
          <p:nvPr/>
        </p:nvPicPr>
        <p:blipFill>
          <a:blip r:embed="rId3" cstate="print"/>
          <a:srcRect l="18879" t="22127" r="17619" b="12675"/>
          <a:stretch>
            <a:fillRect/>
          </a:stretch>
        </p:blipFill>
        <p:spPr bwMode="auto">
          <a:xfrm>
            <a:off x="1403648" y="3212976"/>
            <a:ext cx="5616624" cy="3024336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115616" y="3325058"/>
            <a:ext cx="57606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2060848"/>
            <a:ext cx="5865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23147" y="3244334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2967335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259632" y="3855149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63688" y="1880703"/>
            <a:ext cx="5112568" cy="37856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222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Математика в поле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22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Уборку урожая с участка начал один комбайн. Через 2 ч к нему присоединился второй комбайн, и после 8 ч совместной работы они убрали 80% урожая. За сколько часов мог бы убрать урожай с участка каждый комбайн, если известно, что первому на это понадобилось бы на 5 ч больше, чем второму?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22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Совхозное поле 3 трактора могут вспахать за 60 ч. За какое время вспашут это поле 12 тракторов?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88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ome\Desktop\конкурсыи олимпиады\конкурсы-2018\Документы на конкурс  Юный фермер\86193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62288"/>
          </a:xfrm>
          <a:prstGeom prst="rect">
            <a:avLst/>
          </a:prstGeom>
          <a:noFill/>
        </p:spPr>
      </p:pic>
      <p:pic>
        <p:nvPicPr>
          <p:cNvPr id="1027" name="Picture 3" descr="C:\Users\Home\Desktop\0001-001-Vtoroj-desjatok.png"/>
          <p:cNvPicPr>
            <a:picLocks noChangeAspect="1" noChangeArrowheads="1"/>
          </p:cNvPicPr>
          <p:nvPr/>
        </p:nvPicPr>
        <p:blipFill>
          <a:blip r:embed="rId3" cstate="print"/>
          <a:srcRect l="18879" t="22127" r="17619" b="12675"/>
          <a:stretch>
            <a:fillRect/>
          </a:stretch>
        </p:blipFill>
        <p:spPr bwMode="auto">
          <a:xfrm>
            <a:off x="1403648" y="3212976"/>
            <a:ext cx="5616624" cy="3024336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115616" y="3325058"/>
            <a:ext cx="57606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2060848"/>
            <a:ext cx="5865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23147" y="3244334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2967335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259632" y="3855149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051720" y="4395954"/>
            <a:ext cx="38164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403648" y="2291947"/>
            <a:ext cx="5688632" cy="28623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222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Математика на ферме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22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Были острижены бараны двух разных пород. От одного барана настригали 15 кг шерсти, а от другого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 кг, при этом выход мытого волокна от первого составил 32%, а от второго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50%. Определите, какая порода более продуктивная.</a:t>
            </a:r>
          </a:p>
          <a:p>
            <a:pPr marL="0" marR="0" lvl="0" indent="522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2.Составьте рацион коровы на стойловый период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853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780</Words>
  <Application>Microsoft Office PowerPoint</Application>
  <PresentationFormat>Экран (4:3)</PresentationFormat>
  <Paragraphs>189</Paragraphs>
  <Slides>17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Admin</cp:lastModifiedBy>
  <cp:revision>83</cp:revision>
  <dcterms:created xsi:type="dcterms:W3CDTF">2018-02-17T05:25:32Z</dcterms:created>
  <dcterms:modified xsi:type="dcterms:W3CDTF">2023-03-12T14:12:40Z</dcterms:modified>
</cp:coreProperties>
</file>