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04" r:id="rId3"/>
    <p:sldId id="306" r:id="rId4"/>
    <p:sldId id="307" r:id="rId5"/>
    <p:sldId id="308" r:id="rId6"/>
    <p:sldId id="309" r:id="rId7"/>
    <p:sldId id="312" r:id="rId8"/>
    <p:sldId id="313" r:id="rId9"/>
    <p:sldId id="314" r:id="rId10"/>
    <p:sldId id="315" r:id="rId11"/>
    <p:sldId id="316" r:id="rId12"/>
    <p:sldId id="29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66"/>
    <a:srgbClr val="CC0099"/>
    <a:srgbClr val="800080"/>
    <a:srgbClr val="008000"/>
    <a:srgbClr val="3333CC"/>
    <a:srgbClr val="FF3300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06" autoAdjust="0"/>
  </p:normalViewPr>
  <p:slideViewPr>
    <p:cSldViewPr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01F21-BE17-42EF-B380-FB81989D0C3A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C06BD-2AAD-4469-9A23-406BDEF96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6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FA89-6785-4A71-A0E2-1E37C029A116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BDE9-0AE3-450C-9EAE-B37B104A6A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FA89-6785-4A71-A0E2-1E37C029A116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BDE9-0AE3-450C-9EAE-B37B104A6A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FA89-6785-4A71-A0E2-1E37C029A116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BDE9-0AE3-450C-9EAE-B37B104A6A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FA89-6785-4A71-A0E2-1E37C029A116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BDE9-0AE3-450C-9EAE-B37B104A6A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FA89-6785-4A71-A0E2-1E37C029A116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BDE9-0AE3-450C-9EAE-B37B104A6A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FA89-6785-4A71-A0E2-1E37C029A116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BDE9-0AE3-450C-9EAE-B37B104A6A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FA89-6785-4A71-A0E2-1E37C029A116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BDE9-0AE3-450C-9EAE-B37B104A6A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FA89-6785-4A71-A0E2-1E37C029A116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BDE9-0AE3-450C-9EAE-B37B104A6A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FA89-6785-4A71-A0E2-1E37C029A116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BDE9-0AE3-450C-9EAE-B37B104A6A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FA89-6785-4A71-A0E2-1E37C029A116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BDE9-0AE3-450C-9EAE-B37B104A6A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FA89-6785-4A71-A0E2-1E37C029A116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BDE9-0AE3-450C-9EAE-B37B104A6A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2FA89-6785-4A71-A0E2-1E37C029A116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BDE9-0AE3-450C-9EAE-B37B104A6A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Государственное бюджетное общеобразовательное учреждение города Москвы «Школа-интернат № 1 для обучения и реабилитации слепых» Департамента труда и социальной защиты населения города Москвы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99830" y="1928802"/>
            <a:ext cx="436040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Открытое занятие воспитателя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Зиновьевой Ольги Юрьевны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364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07207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404623-4A85-481B-AA5A-B7A372576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45179"/>
            <a:ext cx="2917558" cy="33961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7C4285-F1E9-4FFB-A266-C7C87FB86A92}"/>
              </a:ext>
            </a:extLst>
          </p:cNvPr>
          <p:cNvSpPr txBox="1"/>
          <p:nvPr/>
        </p:nvSpPr>
        <p:spPr>
          <a:xfrm>
            <a:off x="2286000" y="620688"/>
            <a:ext cx="3510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06F722-F3F0-4EBD-8E57-2B6D61972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0048"/>
            <a:ext cx="3510136" cy="37450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E93A8C-119E-49A6-9062-F4A357563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70096"/>
            <a:ext cx="2294107" cy="28407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8A24CB-D36F-4238-8C28-9970FDA4C1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681" y="4486955"/>
            <a:ext cx="2520251" cy="23528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0569CF-AA6C-472A-A6E5-67495BEAE1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33" y="1021233"/>
            <a:ext cx="2155167" cy="28407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DC83F6-FFA5-4751-AB38-237C988BF0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0" y="958563"/>
            <a:ext cx="2646294" cy="352839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8456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7C4285-F1E9-4FFB-A266-C7C87FB86A92}"/>
              </a:ext>
            </a:extLst>
          </p:cNvPr>
          <p:cNvSpPr txBox="1"/>
          <p:nvPr/>
        </p:nvSpPr>
        <p:spPr>
          <a:xfrm>
            <a:off x="2286000" y="620688"/>
            <a:ext cx="3510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3B73C-CBDE-4244-821B-0CC2FFE46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94" y="463599"/>
            <a:ext cx="2638681" cy="35182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64B107-BFC4-4943-900E-2843C3B088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271" y="3284984"/>
            <a:ext cx="2538282" cy="33843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C8C413-A3EF-4A1E-93FD-94E6480D04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8" y="1663637"/>
            <a:ext cx="2321860" cy="293572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CA0681C-8B0E-47BB-B781-9B07F1665B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59" y="4138930"/>
            <a:ext cx="2294107" cy="284077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2199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Я выбрала профессию такую, </a:t>
            </a:r>
          </a:p>
          <a:p>
            <a:pPr algn="ctr"/>
            <a:r>
              <a:rPr lang="ru-RU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Что лучше мне на свете не найти.</a:t>
            </a:r>
          </a:p>
          <a:p>
            <a:pPr algn="ctr"/>
            <a:r>
              <a:rPr lang="ru-RU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 с каждым новым годом убеждаюсь,</a:t>
            </a:r>
          </a:p>
          <a:p>
            <a:pPr algn="ctr"/>
            <a:r>
              <a:rPr lang="ru-RU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Что я иду по верному пути!</a:t>
            </a:r>
          </a:p>
          <a:p>
            <a:pPr algn="ctr"/>
            <a:r>
              <a:rPr lang="ru-RU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Воспитывать детей такая радость!</a:t>
            </a:r>
          </a:p>
          <a:p>
            <a:pPr algn="ctr"/>
            <a:r>
              <a:rPr lang="ru-RU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Дарить улыбки им и согревать теплом.</a:t>
            </a:r>
          </a:p>
          <a:p>
            <a:pPr algn="ctr"/>
            <a:r>
              <a:rPr lang="ru-RU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Учить всему, что я сама умею,</a:t>
            </a:r>
          </a:p>
          <a:p>
            <a:pPr algn="ctr"/>
            <a:r>
              <a:rPr lang="ru-RU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Примером быть всегда им и во всём.</a:t>
            </a:r>
          </a:p>
          <a:p>
            <a:pPr algn="ctr"/>
            <a:endParaRPr lang="ru-RU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000636"/>
            <a:ext cx="80421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ru-RU" sz="6000" b="1" i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6000" b="1" i="1" cap="none" spc="0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28670"/>
            <a:ext cx="8643998" cy="268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Конспект по развитию элементарных математических представлений </a:t>
            </a:r>
            <a:endParaRPr lang="ru-RU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среднего дошкольного возраста </a:t>
            </a:r>
            <a:endParaRPr lang="ru-RU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тяжёлой зрительной патологией</a:t>
            </a:r>
            <a:endParaRPr lang="ru-RU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«Поможем зайчику построить дом»</a:t>
            </a:r>
            <a:endParaRPr lang="ru-RU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3786190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94037" y="12301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8B995-A052-4001-AEA3-51187A2FC202}"/>
              </a:ext>
            </a:extLst>
          </p:cNvPr>
          <p:cNvSpPr txBox="1"/>
          <p:nvPr/>
        </p:nvSpPr>
        <p:spPr>
          <a:xfrm>
            <a:off x="323528" y="-99392"/>
            <a:ext cx="8568952" cy="6624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сформировать представления детей о свойствах плоскостных и объёмных геометрических фигур, закрепить навыки счёта до трёх.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 детей с новой объемной фигурой: треугольной призмой. Совершенствовать умение различать и называть плоские геометрические фигуры: (круг, квадрат, треугольник) и объёмные   геометрические фигуры: куб, треугольная призма. Закрепить навыки счета до трех.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Коррекционно-развивающие: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Способствовать развитию внимания, памяти, речи, умение действовать согласно инструкции, развивать навыки ориентировки, мелкую моторику, слуховой анализатор, и пространственные направления.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Воспитательные: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усидчивость, интерес к познавательной деятельности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Демонстрационный материал: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Игрушки: большой зайчик.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Раздаточный материал: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Коробка. Геометрические фигуры: плоские- круг, квадрат, треугольник; куб, треугольная призма, цилиндр.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31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7C4285-F1E9-4FFB-A266-C7C87FB86A92}"/>
              </a:ext>
            </a:extLst>
          </p:cNvPr>
          <p:cNvSpPr txBox="1"/>
          <p:nvPr/>
        </p:nvSpPr>
        <p:spPr>
          <a:xfrm>
            <a:off x="2286000" y="620688"/>
            <a:ext cx="3510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04FB60-E2A8-4F0C-A5D5-E8F85790ED8C}"/>
              </a:ext>
            </a:extLst>
          </p:cNvPr>
          <p:cNvSpPr txBox="1"/>
          <p:nvPr/>
        </p:nvSpPr>
        <p:spPr>
          <a:xfrm>
            <a:off x="2286000" y="188640"/>
            <a:ext cx="3222104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4FDC5-0AE9-4D1D-BE0B-EE3589EC32DC}"/>
              </a:ext>
            </a:extLst>
          </p:cNvPr>
          <p:cNvSpPr txBox="1"/>
          <p:nvPr/>
        </p:nvSpPr>
        <p:spPr>
          <a:xfrm>
            <a:off x="107504" y="990020"/>
            <a:ext cx="8784976" cy="5609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Вводная часть.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Организационный момент. Хороводная игра.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Ребята, добрый день! Сегодня к нам на занятие пришли гости, давайте поздороваемся с гостями.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Приглашаю вас отправится со мной в зимний лес. Помогут нам в этом волшебные слова:  Вокруг себя обернись, один, два, три, в зимнем лесу очутись. ( звучит музыка )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Вот мы с вами в сказочном лесу.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Основная часть.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лесу сейчас очень холодно и морозно. Подскажите какое сейчас время года? А месяц? Назовите мне зимние месяца?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-Ребята, слышите, кто то плачет. Кто же спрятался в сугробе? (Наклоняются и находят зайчика. Рассматривают его, если не догадываются, то воспитатель загадывает загадки.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«Кто у нас зимой беленький, а весной серенький»,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 кого длинные уши и короткий хвост?».)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-Ребята, зайка такой грустный. Он мне сказал на ушко, что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 зайки случилось несчастье! Его 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домик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котором он жил, сломался.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Ребята, поможем зайчику построить новый дом!  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а чтобы зайчика развеселить, давайте поиграем с ним в прятки.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2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7C4285-F1E9-4FFB-A266-C7C87FB86A92}"/>
              </a:ext>
            </a:extLst>
          </p:cNvPr>
          <p:cNvSpPr txBox="1"/>
          <p:nvPr/>
        </p:nvSpPr>
        <p:spPr>
          <a:xfrm>
            <a:off x="2286000" y="620688"/>
            <a:ext cx="3510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10341-8998-4BDD-9BE6-B205AB8EBA56}"/>
              </a:ext>
            </a:extLst>
          </p:cNvPr>
          <p:cNvSpPr txBox="1"/>
          <p:nvPr/>
        </p:nvSpPr>
        <p:spPr>
          <a:xfrm>
            <a:off x="179512" y="312506"/>
            <a:ext cx="8964488" cy="6254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«Спереди,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сверху, снизу, над головой».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проводится на ковре.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-Ребята, у зайчика есть волшебный колокольчик. Куда зайчик спрячется, мы с вами узнаем, потому что услышим звук колокольчика.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Коля, с какой стороны от тебя спрятался зайка? Правильно, колокольчик прозвенел около твоего правого ушка.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Аида, где от тебя спрятался зайка?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Тася, а где от тебя спрятался зайка?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Молодцы, вы всё правильно угадали! А теперь мы пойдем за зайчиком на лесную полянку, чтобы помочь ему построить дом.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Ребята, зимой очень холодно, давайте согреем наши ручки.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гимнастика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ручки согреваем, в кулачки их зажимаем. Зажимаем, разжимаем. Наши ручки разотрем, строить зайки дом начнем.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6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7C4285-F1E9-4FFB-A266-C7C87FB86A92}"/>
              </a:ext>
            </a:extLst>
          </p:cNvPr>
          <p:cNvSpPr txBox="1"/>
          <p:nvPr/>
        </p:nvSpPr>
        <p:spPr>
          <a:xfrm>
            <a:off x="2286000" y="620688"/>
            <a:ext cx="3510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06394-B66D-4A68-97A5-3F24EDC9B436}"/>
              </a:ext>
            </a:extLst>
          </p:cNvPr>
          <p:cNvSpPr txBox="1"/>
          <p:nvPr/>
        </p:nvSpPr>
        <p:spPr>
          <a:xfrm>
            <a:off x="251520" y="0"/>
            <a:ext cx="8892480" cy="6244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зайчика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обследуют и называю объемные геометрические фигуры: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кубики,конус,цилиндр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я вас познакомлю ещё с одной объёмной фигурой- это треугольная призма. Давайте попробуем ее спрятать в ладошке?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Верно она очень объёмная, её никак не спрячешь. На что похожа треугольная призма? Правильно, на крышу домика.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-Ребята,  вы не забыли, что мы должны построить для зайки?(домик)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-Как вы думаете, какие объёмные фигуры нам подойдут?(кубики)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Давайте из коробочки их выберем кубики и построим домик для нашего зайчика.(Дети выбирают кубики которые подойдут для строительства домика)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-Как вы думаете, треугольная призма нам пригодится?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-Теперь отодвинем нашу коробочку и из кубиков построим башенку, а треугольная призма будет крышей.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-Сколько у нас кубиков?(два)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-Сколько у нас треугольных призм?(одна)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Левой рукой держим нижний кубик, и сверху ставим второй а завершением нашего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домика,т.е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крыши будет треугольная призма.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7C4285-F1E9-4FFB-A266-C7C87FB86A92}"/>
              </a:ext>
            </a:extLst>
          </p:cNvPr>
          <p:cNvSpPr txBox="1"/>
          <p:nvPr/>
        </p:nvSpPr>
        <p:spPr>
          <a:xfrm>
            <a:off x="2286000" y="620688"/>
            <a:ext cx="3510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84537-3720-446F-B9D9-03D8F13441D1}"/>
              </a:ext>
            </a:extLst>
          </p:cNvPr>
          <p:cNvSpPr txBox="1"/>
          <p:nvPr/>
        </p:nvSpPr>
        <p:spPr>
          <a:xfrm>
            <a:off x="0" y="404664"/>
            <a:ext cx="9144000" cy="5241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: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льдинки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-Ребята, зимой зайчик бегает возле своего домика и собирать льдинки.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-Давайте с вами рассмотрим льдинки, они лежат в коробке.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необычные льдинки, они разных размеров и что-то они мне напоминают? А вам что они напоминают? 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-Правильно, плоские геометрические фигуры.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-Тася, назови мне плоские фигуры в коробочке (круг, треугольник, квадрат)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сейчас надо из коробочки выбрать только  круг, на тарелочку с правой стороны). Затем квадрат и треугольник.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выполнения заданий, воспитатель оказывает помощь каждому ребёнку.  Если ребёнок не справляется с заданием, то задания выполняются с ребёнком «рука в руке».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Обводя двумя руками контур фигуры сверху вниз, начиная от середины фигуры, воспитатель обучает детей приему осязательно-двигательного обследования геометрических фигур. Если ребёнок затрудняется обвести контур модели, то воспитатель помогает ему, проделывая руками ребенка нужные движения.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6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7C4285-F1E9-4FFB-A266-C7C87FB86A92}"/>
              </a:ext>
            </a:extLst>
          </p:cNvPr>
          <p:cNvSpPr txBox="1"/>
          <p:nvPr/>
        </p:nvSpPr>
        <p:spPr>
          <a:xfrm>
            <a:off x="2286000" y="620688"/>
            <a:ext cx="3510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7DD87-57AE-4B75-A1F1-E1EB9F7A1539}"/>
              </a:ext>
            </a:extLst>
          </p:cNvPr>
          <p:cNvSpPr txBox="1"/>
          <p:nvPr/>
        </p:nvSpPr>
        <p:spPr>
          <a:xfrm>
            <a:off x="179512" y="557573"/>
            <a:ext cx="8640960" cy="4557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-Ребята, давайте с вами еще раз повторим. Что плоские фигуры можно накрыть ручкой и спрятать, а объёмные под ладошкой не накрыть они имеют объем.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Физминутка</a:t>
            </a:r>
            <a:b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1,2,3,4,5 (Хлопаем в ладоши)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Вышел зайка погулять. (Ходьба на месте)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1,2,3,4,5 (Хлопаем в ладоши)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Будем с зайкой мы играть (Приседают)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1,2,3,4,5 (Хлопаем в ладоши)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 зайка поскакать (скачут на месте)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1,2,3,4,5 (Хлопаем в ладоши)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 пора нам отдыхать. (садятся на корточки)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сейчас нам пора в путь (под музыку маршируем к столу)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9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7C4285-F1E9-4FFB-A266-C7C87FB86A92}"/>
              </a:ext>
            </a:extLst>
          </p:cNvPr>
          <p:cNvSpPr txBox="1"/>
          <p:nvPr/>
        </p:nvSpPr>
        <p:spPr>
          <a:xfrm>
            <a:off x="2286000" y="620688"/>
            <a:ext cx="3510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5857A-DCCC-40FD-BE5D-0210A7D20D77}"/>
              </a:ext>
            </a:extLst>
          </p:cNvPr>
          <p:cNvSpPr txBox="1"/>
          <p:nvPr/>
        </p:nvSpPr>
        <p:spPr>
          <a:xfrm>
            <a:off x="0" y="620687"/>
            <a:ext cx="9036496" cy="7275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3.  «Угощение для зайчика»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зайчика мы приготовили угощение: морковки.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-Перед вами коробка с морковью, и тарелка с правой стороны.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-Тася, сколько у нас моркови в коробке? (много)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-Коля, морковка в коробке одинаковая или нет? (нет)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-Аида, а какая морковь в коробке по размеру? (большая и маленькая)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Ребята, вам нужно выбрать из коробки только маленькую морковь и посчитать, сколько всего маленьких морковок.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-Коля, сколько у тебя морковок?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 сейчас мы сложим маленькую морковь в корзинку, это будет нашим подарком для зайчика.  Зайчик очень обрадовался и благодарит вас за угощение.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мы зайке построили дом, подарили угощение и поиграли с зайчиком. Он очень рад встречи с вами. А нам пора в детский сад.(звенит колокольчик)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Давайте с вами посчитаем, один, ,три, четыре, пять, в от мы в садике опять.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 занятия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Ребята, вот мы с вами в садике. Вам понравилось путешествовать? Кому мы помогали сегодня? Какие задания мы выполняли? Мы определили геометрические фигуры, посчитали морковь для зайки, помогли зайке построить дом. Молодцы, вы справились со всеми заданиями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770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1286</Words>
  <Application>Microsoft Office PowerPoint</Application>
  <PresentationFormat>Экран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Афонька</dc:creator>
  <cp:lastModifiedBy>admin</cp:lastModifiedBy>
  <cp:revision>80</cp:revision>
  <dcterms:created xsi:type="dcterms:W3CDTF">2015-02-22T13:38:51Z</dcterms:created>
  <dcterms:modified xsi:type="dcterms:W3CDTF">2023-01-29T14:17:15Z</dcterms:modified>
</cp:coreProperties>
</file>