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  <p:sndAc>
      <p:stSnd>
        <p:snd r:embed="rId1" name="click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  <p:sndAc>
      <p:stSnd>
        <p:snd r:embed="rId1" name="click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  <p:sndAc>
      <p:stSnd>
        <p:snd r:embed="rId1" name="click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  <p:sndAc>
      <p:stSnd>
        <p:snd r:embed="rId1" name="click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  <p:sndAc>
      <p:stSnd>
        <p:snd r:embed="rId1" name="click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  <p:sndAc>
      <p:stSnd>
        <p:snd r:embed="rId1" name="click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  <p:sndAc>
      <p:stSnd>
        <p:snd r:embed="rId1" name="click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  <p:sndAc>
      <p:stSnd>
        <p:snd r:embed="rId1" name="click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  <p:sndAc>
      <p:stSnd>
        <p:snd r:embed="rId1" name="click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  <p:sndAc>
      <p:stSnd>
        <p:snd r:embed="rId1" name="click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  <p:sndAc>
      <p:stSnd>
        <p:snd r:embed="rId1" name="click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  <p:sndAc>
      <p:stSnd>
        <p:snd r:embed="rId13" name="click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dirty="0" smtClean="0"/>
              <a:t>Пластилиновая викторина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76357571"/>
      </p:ext>
    </p:extLst>
  </p:cSld>
  <p:clrMapOvr>
    <a:masterClrMapping/>
  </p:clrMapOvr>
  <p:transition spd="slow">
    <p:fad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lvl="0"/>
            <a:r>
              <a:rPr lang="ru-RU" b="1" dirty="0"/>
              <a:t>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b="1" dirty="0" smtClean="0"/>
              <a:t>Продолжите </a:t>
            </a:r>
            <a:r>
              <a:rPr lang="ru-RU" sz="3600" b="1" dirty="0"/>
              <a:t>фразу. Пластилин это – смесь…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dirty="0">
                <a:solidFill>
                  <a:srgbClr val="002060"/>
                </a:solidFill>
              </a:rPr>
              <a:t>Глины с маслом;</a:t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</a:rPr>
              <a:t>Глины </a:t>
            </a:r>
            <a:r>
              <a:rPr lang="ru-RU" dirty="0">
                <a:solidFill>
                  <a:srgbClr val="002060"/>
                </a:solidFill>
              </a:rPr>
              <a:t>с парафином;</a:t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</a:rPr>
              <a:t>Глины </a:t>
            </a:r>
            <a:r>
              <a:rPr lang="ru-RU" dirty="0">
                <a:solidFill>
                  <a:srgbClr val="002060"/>
                </a:solidFill>
              </a:rPr>
              <a:t>с гипсом.</a:t>
            </a:r>
          </a:p>
        </p:txBody>
      </p:sp>
    </p:spTree>
    <p:extLst>
      <p:ext uri="{BB962C8B-B14F-4D97-AF65-F5344CB8AC3E}">
        <p14:creationId xmlns:p14="http://schemas.microsoft.com/office/powerpoint/2010/main" val="2517721390"/>
      </p:ext>
    </p:extLst>
  </p:cSld>
  <p:clrMapOvr>
    <a:masterClrMapping/>
  </p:clrMapOvr>
  <p:transition spd="slow">
    <p:fad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lvl="0"/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Чтобы </a:t>
            </a:r>
            <a:r>
              <a:rPr lang="ru-RU" sz="3600" b="1" dirty="0"/>
              <a:t>начать работу с пластилином, нужно: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>
              <a:buFont typeface="Wingdings" pitchFamily="2" charset="2"/>
              <a:buChar char="§"/>
            </a:pPr>
            <a:r>
              <a:rPr lang="ru-RU" dirty="0">
                <a:solidFill>
                  <a:srgbClr val="002060"/>
                </a:solidFill>
              </a:rPr>
              <a:t>Сначала его размять, согревая в руках</a:t>
            </a:r>
            <a:r>
              <a:rPr lang="ru-RU" dirty="0" smtClean="0">
                <a:solidFill>
                  <a:srgbClr val="002060"/>
                </a:solidFill>
              </a:rPr>
              <a:t>;</a:t>
            </a:r>
          </a:p>
          <a:p>
            <a:pPr lvl="0">
              <a:buFont typeface="Wingdings" pitchFamily="2" charset="2"/>
              <a:buChar char="§"/>
            </a:pPr>
            <a:endParaRPr lang="ru-RU" dirty="0">
              <a:solidFill>
                <a:srgbClr val="002060"/>
              </a:solidFill>
            </a:endParaRPr>
          </a:p>
          <a:p>
            <a:pPr lvl="0">
              <a:buFont typeface="Wingdings" pitchFamily="2" charset="2"/>
              <a:buChar char="§"/>
            </a:pPr>
            <a:r>
              <a:rPr lang="ru-RU" dirty="0">
                <a:solidFill>
                  <a:srgbClr val="002060"/>
                </a:solidFill>
              </a:rPr>
              <a:t>Достать из коробки (упаковки</a:t>
            </a:r>
            <a:r>
              <a:rPr lang="ru-RU" dirty="0" smtClean="0">
                <a:solidFill>
                  <a:srgbClr val="002060"/>
                </a:solidFill>
              </a:rPr>
              <a:t>);</a:t>
            </a:r>
          </a:p>
          <a:p>
            <a:pPr lvl="0">
              <a:buFont typeface="Wingdings" pitchFamily="2" charset="2"/>
              <a:buChar char="§"/>
            </a:pPr>
            <a:endParaRPr lang="ru-RU" dirty="0">
              <a:solidFill>
                <a:srgbClr val="002060"/>
              </a:solidFill>
            </a:endParaRPr>
          </a:p>
          <a:p>
            <a:pPr lvl="0">
              <a:buFont typeface="Wingdings" pitchFamily="2" charset="2"/>
              <a:buChar char="§"/>
            </a:pPr>
            <a:r>
              <a:rPr lang="ru-RU" dirty="0">
                <a:solidFill>
                  <a:srgbClr val="002060"/>
                </a:solidFill>
              </a:rPr>
              <a:t>Разделить брусок пластилина на </a:t>
            </a:r>
            <a:r>
              <a:rPr lang="ru-RU" dirty="0" smtClean="0">
                <a:solidFill>
                  <a:srgbClr val="002060"/>
                </a:solidFill>
              </a:rPr>
              <a:t>части.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4102870"/>
      </p:ext>
    </p:extLst>
  </p:cSld>
  <p:clrMapOvr>
    <a:masterClrMapping/>
  </p:clrMapOvr>
  <p:transition spd="slow">
    <p:fad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296144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2700" b="1" dirty="0" smtClean="0"/>
              <a:t>Кроме </a:t>
            </a:r>
            <a:r>
              <a:rPr lang="ru-RU" sz="2700" b="1" dirty="0"/>
              <a:t>плюсов у пластилина есть и минусы. Как вы думаете, все </a:t>
            </a:r>
            <a:r>
              <a:rPr lang="ru-RU" sz="2700" b="1" dirty="0" smtClean="0"/>
              <a:t>ли  нижеприведённые </a:t>
            </a:r>
            <a:r>
              <a:rPr lang="ru-RU" sz="2700" b="1" dirty="0"/>
              <a:t>пункты относятся к недостаткам?</a:t>
            </a:r>
            <a:r>
              <a:rPr lang="ru-RU" sz="4000" dirty="0"/>
              <a:t/>
            </a:r>
            <a:br>
              <a:rPr lang="ru-RU" sz="400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>
              <a:buFont typeface="Wingdings" pitchFamily="2" charset="2"/>
              <a:buChar char="§"/>
            </a:pPr>
            <a:r>
              <a:rPr lang="ru-RU" sz="2800" dirty="0" smtClean="0">
                <a:solidFill>
                  <a:srgbClr val="002060"/>
                </a:solidFill>
              </a:rPr>
              <a:t>Выцветание на свету;</a:t>
            </a:r>
          </a:p>
          <a:p>
            <a:pPr lvl="0">
              <a:buFont typeface="Wingdings" pitchFamily="2" charset="2"/>
              <a:buChar char="§"/>
            </a:pPr>
            <a:r>
              <a:rPr lang="ru-RU" sz="2800" dirty="0" smtClean="0">
                <a:solidFill>
                  <a:srgbClr val="002060"/>
                </a:solidFill>
              </a:rPr>
              <a:t>Прилипание пыли;</a:t>
            </a:r>
          </a:p>
          <a:p>
            <a:pPr lvl="0">
              <a:buFont typeface="Wingdings" pitchFamily="2" charset="2"/>
              <a:buChar char="§"/>
            </a:pPr>
            <a:r>
              <a:rPr lang="ru-RU" sz="2800" dirty="0" smtClean="0">
                <a:solidFill>
                  <a:srgbClr val="002060"/>
                </a:solidFill>
              </a:rPr>
              <a:t>Расплывание на жаре;</a:t>
            </a:r>
          </a:p>
          <a:p>
            <a:pPr lvl="0">
              <a:buFont typeface="Wingdings" pitchFamily="2" charset="2"/>
              <a:buChar char="§"/>
            </a:pPr>
            <a:r>
              <a:rPr lang="ru-RU" sz="2800" dirty="0" smtClean="0">
                <a:solidFill>
                  <a:srgbClr val="002060"/>
                </a:solidFill>
              </a:rPr>
              <a:t>Загрязнение рук вследствие работы с пластилином;</a:t>
            </a:r>
          </a:p>
          <a:p>
            <a:pPr lvl="0">
              <a:buFont typeface="Wingdings" pitchFamily="2" charset="2"/>
              <a:buChar char="§"/>
            </a:pPr>
            <a:r>
              <a:rPr lang="ru-RU" sz="2800" dirty="0" smtClean="0">
                <a:solidFill>
                  <a:srgbClr val="002060"/>
                </a:solidFill>
              </a:rPr>
              <a:t>Некоторые виды пластилина горят;</a:t>
            </a:r>
          </a:p>
        </p:txBody>
      </p:sp>
    </p:spTree>
    <p:extLst>
      <p:ext uri="{BB962C8B-B14F-4D97-AF65-F5344CB8AC3E}">
        <p14:creationId xmlns:p14="http://schemas.microsoft.com/office/powerpoint/2010/main" val="4193363747"/>
      </p:ext>
    </p:extLst>
  </p:cSld>
  <p:clrMapOvr>
    <a:masterClrMapping/>
  </p:clrMapOvr>
  <p:transition spd="slow">
    <p:fad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800" b="1" dirty="0"/>
              <a:t>Перед вами список  процесса по изготовлению пластилина. Расставьте процесс по порядку: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>
              <a:buFont typeface="Wingdings" pitchFamily="2" charset="2"/>
              <a:buChar char="§"/>
            </a:pPr>
            <a:r>
              <a:rPr lang="ru-RU" sz="2800" dirty="0">
                <a:solidFill>
                  <a:srgbClr val="002060"/>
                </a:solidFill>
              </a:rPr>
              <a:t>Полученную смесь перекладывают на поверхность для остывания; </a:t>
            </a:r>
            <a:endParaRPr lang="ru-RU" sz="2800" dirty="0">
              <a:solidFill>
                <a:srgbClr val="002060"/>
              </a:solidFill>
            </a:endParaRPr>
          </a:p>
          <a:p>
            <a:pPr lvl="0">
              <a:buFont typeface="Wingdings" pitchFamily="2" charset="2"/>
              <a:buChar char="§"/>
            </a:pPr>
            <a:r>
              <a:rPr lang="ru-RU" sz="2800" dirty="0">
                <a:solidFill>
                  <a:srgbClr val="002060"/>
                </a:solidFill>
              </a:rPr>
              <a:t>Получившиеся бруски расфасовывают по коробкам; </a:t>
            </a:r>
            <a:endParaRPr lang="ru-RU" sz="2800" dirty="0">
              <a:solidFill>
                <a:srgbClr val="002060"/>
              </a:solidFill>
            </a:endParaRPr>
          </a:p>
          <a:p>
            <a:pPr lvl="0">
              <a:buFont typeface="Wingdings" pitchFamily="2" charset="2"/>
              <a:buChar char="§"/>
            </a:pPr>
            <a:r>
              <a:rPr lang="ru-RU" sz="2800" dirty="0">
                <a:solidFill>
                  <a:srgbClr val="002060"/>
                </a:solidFill>
              </a:rPr>
              <a:t>Сминающаяся машина придаёт массе нужный вид; </a:t>
            </a:r>
            <a:endParaRPr lang="ru-RU" sz="2800" dirty="0">
              <a:solidFill>
                <a:srgbClr val="002060"/>
              </a:solidFill>
            </a:endParaRPr>
          </a:p>
          <a:p>
            <a:pPr lvl="0">
              <a:buFont typeface="Wingdings" pitchFamily="2" charset="2"/>
              <a:buChar char="§"/>
            </a:pPr>
            <a:r>
              <a:rPr lang="ru-RU" sz="2800" dirty="0">
                <a:solidFill>
                  <a:srgbClr val="002060"/>
                </a:solidFill>
              </a:rPr>
              <a:t>В котёл кладутся все необходимые ингредиенты, добавляют краситель и перемешиваются; 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962517"/>
      </p:ext>
    </p:extLst>
  </p:cSld>
  <p:clrMapOvr>
    <a:masterClrMapping/>
  </p:clrMapOvr>
  <p:transition spd="slow">
    <p:fad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/>
              <a:t>Для каких целей нужен пластилин людям?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4808692"/>
      </p:ext>
    </p:extLst>
  </p:cSld>
  <p:clrMapOvr>
    <a:masterClrMapping/>
  </p:clrMapOvr>
  <p:transition spd="slow">
    <p:fad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dirty="0" smtClean="0"/>
              <a:t>Пластилиновая викторина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87530616"/>
      </p:ext>
    </p:extLst>
  </p:cSld>
  <p:clrMapOvr>
    <a:masterClrMapping/>
  </p:clrMapOvr>
  <p:transition spd="slow">
    <p:fad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105</Words>
  <Application>Microsoft Office PowerPoint</Application>
  <PresentationFormat>Экран (4:3)</PresentationFormat>
  <Paragraphs>24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Пластилиновая викторина</vt:lpstr>
      <vt:lpstr>  Продолжите фразу. Пластилин это – смесь… </vt:lpstr>
      <vt:lpstr> Чтобы начать работу с пластилином, нужно: </vt:lpstr>
      <vt:lpstr> Кроме плюсов у пластилина есть и минусы. Как вы думаете, все ли  нижеприведённые пункты относятся к недостаткам? </vt:lpstr>
      <vt:lpstr>Перед вами список  процесса по изготовлению пластилина. Расставьте процесс по порядку:</vt:lpstr>
      <vt:lpstr>Для каких целей нужен пластилин людям?</vt:lpstr>
      <vt:lpstr>Пластилиновая викторина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Пластилиновая викторина</dc:title>
  <dc:creator>Даша</dc:creator>
  <cp:lastModifiedBy>Даша</cp:lastModifiedBy>
  <cp:revision>10</cp:revision>
  <dcterms:created xsi:type="dcterms:W3CDTF">2023-06-08T10:59:21Z</dcterms:created>
  <dcterms:modified xsi:type="dcterms:W3CDTF">2023-06-08T11:27:16Z</dcterms:modified>
</cp:coreProperties>
</file>