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6" r:id="rId4"/>
    <p:sldId id="293" r:id="rId5"/>
    <p:sldId id="292" r:id="rId6"/>
    <p:sldId id="274" r:id="rId7"/>
    <p:sldId id="268" r:id="rId8"/>
    <p:sldId id="272" r:id="rId9"/>
    <p:sldId id="286" r:id="rId10"/>
    <p:sldId id="263" r:id="rId11"/>
    <p:sldId id="266" r:id="rId12"/>
    <p:sldId id="288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1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76B3-A357-4838-8C6D-6EC499D8FE2F}" type="datetimeFigureOut">
              <a:rPr lang="ru-RU" smtClean="0"/>
              <a:pPr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9760-E7FA-4C28-8A72-F2B792E3D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egor\Desktop\&#1053;&#1086;&#1074;&#1072;&#1103;%20&#1087;&#1072;&#1087;&#1082;&#1072;\&#1055;&#1088;&#1077;&#1079;&#1077;&#1085;&#1090;&#1072;&#1094;&#1080;&#1103;1.pptx256.wav" TargetMode="External"/><Relationship Id="rId2" Type="http://schemas.openxmlformats.org/officeDocument/2006/relationships/audio" Target="file:///C:\Users\egor\Desktop\&#1053;&#1086;&#1074;&#1072;&#1103;%20&#1087;&#1072;&#1087;&#1082;&#1072;\muzyka-dlya-relaksacii--spokoynoe-mor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816424"/>
          </a:xfrm>
          <a:solidFill>
            <a:srgbClr val="00B0F0">
              <a:alpha val="33000"/>
            </a:srgbClr>
          </a:solidFill>
          <a:ln>
            <a:solidFill>
              <a:schemeClr val="tx1"/>
            </a:solidFill>
          </a:ln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д/с «Солнышко» г. Усмани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нтегрированная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Удивительный подводный мир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Битюкова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3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hoto_osminoga_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7753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morskoi-koniek02_min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317500"/>
          </a:effectLst>
        </p:spPr>
      </p:pic>
    </p:spTree>
  </p:cSld>
  <p:clrMapOvr>
    <a:masterClrMapping/>
  </p:clrMapOvr>
  <p:transition advTm="8112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herepahi_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335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rge_28Oct2013_10-06-04etskie_fotooboi_alltastic_odvodnyy_m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319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4624"/>
            <a:ext cx="9108504" cy="6912768"/>
          </a:xfrm>
        </p:spPr>
      </p:pic>
    </p:spTree>
  </p:cSld>
  <p:clrMapOvr>
    <a:masterClrMapping/>
  </p:clrMapOvr>
  <p:transition advTm="532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uzyka-dlya-relaksacii--spokoynoe-mo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Презентация1.pptx256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14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8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xmlns="" val="1829415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184633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6802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ellyfish-foto-Giampiero-Gior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34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advTm="8252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orskay_zvezda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46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quafanat.com_.ua-amphiprion-ocellaris-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4586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21</Words>
  <Application>Microsoft Office PowerPoint</Application>
  <PresentationFormat>Экран (4:3)</PresentationFormat>
  <Paragraphs>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д/с «Солнышко» г. Усмани    Интегрированная образовательная деятельность Удивительный подводный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User</cp:lastModifiedBy>
  <cp:revision>45</cp:revision>
  <dcterms:created xsi:type="dcterms:W3CDTF">2008-01-03T18:10:15Z</dcterms:created>
  <dcterms:modified xsi:type="dcterms:W3CDTF">2023-11-27T07:43:06Z</dcterms:modified>
</cp:coreProperties>
</file>