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B73A-2B84-4015-B108-7C21CE4155A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CFE-E237-4CE0-B4C9-541365BD9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64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B73A-2B84-4015-B108-7C21CE4155A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CFE-E237-4CE0-B4C9-541365BD9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7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B73A-2B84-4015-B108-7C21CE4155A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CFE-E237-4CE0-B4C9-541365BD9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9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B73A-2B84-4015-B108-7C21CE4155A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CFE-E237-4CE0-B4C9-541365BD9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1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B73A-2B84-4015-B108-7C21CE4155A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CFE-E237-4CE0-B4C9-541365BD9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54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B73A-2B84-4015-B108-7C21CE4155A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CFE-E237-4CE0-B4C9-541365BD9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11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B73A-2B84-4015-B108-7C21CE4155A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CFE-E237-4CE0-B4C9-541365BD9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B73A-2B84-4015-B108-7C21CE4155A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CFE-E237-4CE0-B4C9-541365BD9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65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B73A-2B84-4015-B108-7C21CE4155A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CFE-E237-4CE0-B4C9-541365BD9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7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B73A-2B84-4015-B108-7C21CE4155A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CFE-E237-4CE0-B4C9-541365BD9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24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B73A-2B84-4015-B108-7C21CE4155A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1CFE-E237-4CE0-B4C9-541365BD9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5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DB73A-2B84-4015-B108-7C21CE4155AD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1CFE-E237-4CE0-B4C9-541365BD9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4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0857" y="1122363"/>
            <a:ext cx="107696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Исторический поединок</a:t>
            </a:r>
            <a:br>
              <a:rPr lang="ru-RU" b="1" dirty="0" smtClean="0"/>
            </a:br>
            <a:r>
              <a:rPr lang="ru-RU" b="1" dirty="0" smtClean="0"/>
              <a:t>«Мы </a:t>
            </a:r>
            <a:r>
              <a:rPr lang="ru-RU" b="1" dirty="0"/>
              <a:t>память пронесем через года»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Посвящается 80-летию полного снятия блокады Ленинграда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216884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56343" y="362856"/>
            <a:ext cx="5210628" cy="6495143"/>
          </a:xfrm>
        </p:spPr>
        <p:txBody>
          <a:bodyPr/>
          <a:lstStyle/>
          <a:p>
            <a:r>
              <a:rPr lang="ru-RU" b="1" dirty="0"/>
              <a:t>4 тур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«</a:t>
            </a:r>
            <a:r>
              <a:rPr lang="ru-RU" b="1" dirty="0"/>
              <a:t>Мы о войне стихами говорим»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Учитель-модератор. </a:t>
            </a:r>
            <a:r>
              <a:rPr lang="ru-RU" dirty="0"/>
              <a:t>Приглашаем чтецов команды 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/>
              <a:t>(Выступает учащийся, который готовился к выразительному чтению).  </a:t>
            </a: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5 тур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Презентация </a:t>
            </a:r>
            <a:r>
              <a:rPr lang="ru-RU" b="1" dirty="0"/>
              <a:t>на большом экране открытки «Ленинград сражался и жил», подготовленной пресс-центром.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https://veteranrb.ru/wp-content/uploads/2023/11/Lening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71" y="1392463"/>
            <a:ext cx="6070146" cy="4046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24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5 туров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9829"/>
            <a:ext cx="10515600" cy="5312228"/>
          </a:xfrm>
        </p:spPr>
        <p:txBody>
          <a:bodyPr>
            <a:normAutofit/>
          </a:bodyPr>
          <a:lstStyle/>
          <a:p>
            <a:pPr lvl="0" algn="just"/>
            <a:r>
              <a:rPr lang="ru-RU" dirty="0"/>
              <a:t>«По дорогам истории» (команды совещаются 10 секунд и пишут ответ на бланке)</a:t>
            </a:r>
          </a:p>
          <a:p>
            <a:pPr lvl="0" algn="just"/>
            <a:r>
              <a:rPr lang="ru-RU" dirty="0"/>
              <a:t>«Блокада в памяти и сердце»  (отвечает команда, первая предложившая ответ)</a:t>
            </a:r>
          </a:p>
          <a:p>
            <a:pPr lvl="0" algn="just"/>
            <a:r>
              <a:rPr lang="ru-RU" dirty="0"/>
              <a:t>Конкурс капитанов «Неизвестные страницы блокадного Ленинграда»</a:t>
            </a:r>
          </a:p>
          <a:p>
            <a:pPr lvl="0" algn="just"/>
            <a:r>
              <a:rPr lang="ru-RU" dirty="0"/>
              <a:t>Творческое задание «Мы о войне стихами говорим» (выразительное чтение стихотворения, предложенного команде в кейсе). </a:t>
            </a:r>
          </a:p>
          <a:p>
            <a:pPr lvl="0" algn="just"/>
            <a:r>
              <a:rPr lang="ru-RU" dirty="0"/>
              <a:t>Создание открытки «Ленинград сражался и жил» (презентация открытки с кратким комментарием ее идеи; создается отдельной группой или одним обучающимся)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94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 тур «По дорогам истории»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60089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/>
              <a:t>Назовите дату начала блокады Ленинграда     </a:t>
            </a:r>
          </a:p>
          <a:p>
            <a:pPr lvl="0"/>
            <a:r>
              <a:rPr lang="ru-RU" dirty="0"/>
              <a:t>Назовите дату полного снятия блокады Ленинграда    </a:t>
            </a:r>
          </a:p>
          <a:p>
            <a:pPr lvl="0"/>
            <a:r>
              <a:rPr lang="ru-RU" dirty="0"/>
              <a:t>Какова самая низкая выдача нормы хлеба во время блокады?   </a:t>
            </a:r>
          </a:p>
          <a:p>
            <a:pPr lvl="0"/>
            <a:r>
              <a:rPr lang="ru-RU" dirty="0"/>
              <a:t>Где брали ленинградцы воду во время блокады?              </a:t>
            </a:r>
          </a:p>
          <a:p>
            <a:pPr lvl="0"/>
            <a:r>
              <a:rPr lang="ru-RU" dirty="0"/>
              <a:t>По какому озеру проходила «Дорога жизни»?             </a:t>
            </a:r>
          </a:p>
          <a:p>
            <a:pPr lvl="0"/>
            <a:r>
              <a:rPr lang="ru-RU" dirty="0"/>
              <a:t>Какая болезнь получила название «ленинградской»?  </a:t>
            </a:r>
          </a:p>
          <a:p>
            <a:pPr lvl="0"/>
            <a:r>
              <a:rPr lang="ru-RU" dirty="0"/>
              <a:t>Его звук называли живым биением сердца Ленинграда. </a:t>
            </a:r>
          </a:p>
          <a:p>
            <a:pPr lvl="0"/>
            <a:r>
              <a:rPr lang="ru-RU" dirty="0"/>
              <a:t>Как называлась блокадная железная печка?   </a:t>
            </a:r>
          </a:p>
          <a:p>
            <a:pPr lvl="0"/>
            <a:r>
              <a:rPr lang="ru-RU" dirty="0"/>
              <a:t>Какой легендарный корабль принял участие в обороне Ленинграда?  </a:t>
            </a:r>
          </a:p>
          <a:p>
            <a:pPr lvl="0"/>
            <a:r>
              <a:rPr lang="ru-RU" dirty="0"/>
              <a:t>Что первым разрушили фашисты при бомбежке Ленинграда?  </a:t>
            </a:r>
          </a:p>
          <a:p>
            <a:pPr lvl="0"/>
            <a:r>
              <a:rPr lang="ru-RU" dirty="0"/>
              <a:t>Кому принадлежит самый известный дневник блокадного Ленинграда? </a:t>
            </a:r>
          </a:p>
          <a:p>
            <a:pPr lvl="0"/>
            <a:r>
              <a:rPr lang="ru-RU" dirty="0"/>
              <a:t>На каком кладбище захоронено большинство ленинградцев, умерших во время блокады?  </a:t>
            </a:r>
          </a:p>
          <a:p>
            <a:pPr lvl="0"/>
            <a:r>
              <a:rPr lang="ru-RU" dirty="0"/>
              <a:t>Как называлась комната, которую фашисты вывезли из пригорода Ленинграда? </a:t>
            </a:r>
          </a:p>
          <a:p>
            <a:pPr lvl="0"/>
            <a:r>
              <a:rPr lang="ru-RU" dirty="0"/>
              <a:t>Для чего в блокадном Ленинграде варили и пили напиток  из хвои?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50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 тур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ru-RU" dirty="0" smtClean="0"/>
              <a:t>1. </a:t>
            </a:r>
            <a:r>
              <a:rPr lang="ru-RU" dirty="0"/>
              <a:t>Успенская церковь построена на месте старого кладбища, на котором во время блокады Ленинграда хоронили людей, умерших от голода. Церковь строилась на пожертвования горожан, и в ее стенах находятся 8 тысяч кирпичей. А что написано на этих кирпичах? </a:t>
            </a:r>
          </a:p>
          <a:p>
            <a:pPr marL="0" lvl="0" indent="0">
              <a:buNone/>
            </a:pPr>
            <a:r>
              <a:rPr lang="ru-RU" dirty="0" smtClean="0"/>
              <a:t>2. Почему </a:t>
            </a:r>
            <a:r>
              <a:rPr lang="ru-RU" dirty="0"/>
              <a:t>в годы войны значительная часть сокровищ ленинградских музеев была спрятана в самом заметном для фашистских лётчиков и артиллеристов здании – Исаакиевском соборе? </a:t>
            </a:r>
          </a:p>
          <a:p>
            <a:pPr marL="0" indent="0">
              <a:buNone/>
            </a:pPr>
            <a:r>
              <a:rPr lang="ru-RU" dirty="0" smtClean="0"/>
              <a:t>3. О </a:t>
            </a:r>
            <a:r>
              <a:rPr lang="ru-RU" dirty="0"/>
              <a:t>каком произведении искусства одна из зарубежных газет написала: “Страна, художники которой в эти суровые дни создают произведения бессмертной красоты и высокого духа, непобедима!”</a:t>
            </a:r>
          </a:p>
        </p:txBody>
      </p:sp>
    </p:spTree>
    <p:extLst>
      <p:ext uri="{BB962C8B-B14F-4D97-AF65-F5344CB8AC3E}">
        <p14:creationId xmlns:p14="http://schemas.microsoft.com/office/powerpoint/2010/main" val="401992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/>
              <a:t>4. Название </a:t>
            </a:r>
            <a:r>
              <a:rPr lang="ru-RU" dirty="0"/>
              <a:t>знаменитой дороги, связывавшей во время блокады Ленинград и Большую землю, известно всем – “Дорога Жизни”. Но немногие знают, что это название появилось позднее, а как называли этот путь в начале, когда он только начал действовать? </a:t>
            </a:r>
          </a:p>
          <a:p>
            <a:pPr marL="0" lvl="0" indent="0">
              <a:buNone/>
            </a:pPr>
            <a:r>
              <a:rPr lang="ru-RU" dirty="0" smtClean="0"/>
              <a:t>5. После </a:t>
            </a:r>
            <a:r>
              <a:rPr lang="ru-RU" dirty="0"/>
              <a:t>прорыва блокады в январе 1943 года власти провели спецоперацию: в Ярославской области было собрано четыре вагона дымчатых кошек, которых перебросили в осажденный город. Объясните, с какой целью? </a:t>
            </a:r>
          </a:p>
          <a:p>
            <a:pPr marL="0" lvl="0" indent="0">
              <a:buNone/>
            </a:pPr>
            <a:r>
              <a:rPr lang="ru-RU" dirty="0" smtClean="0"/>
              <a:t>6. Как </a:t>
            </a:r>
            <a:r>
              <a:rPr lang="ru-RU" dirty="0"/>
              <a:t>спасали от фашистов «Медного всадника»?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68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lvl="0"/>
            <a:r>
              <a:rPr lang="ru-RU" dirty="0" smtClean="0"/>
              <a:t>7.</a:t>
            </a:r>
            <a:r>
              <a:rPr lang="ru-RU" b="1" dirty="0"/>
              <a:t> Как называется этот памятник?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70" y="1360941"/>
            <a:ext cx="9501616" cy="534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7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lvl="0"/>
            <a:r>
              <a:rPr lang="ru-RU" dirty="0" smtClean="0"/>
              <a:t>8. </a:t>
            </a:r>
            <a:r>
              <a:rPr lang="ru-RU" b="1" dirty="0"/>
              <a:t>Что дети делают на крыше?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771" y="1300843"/>
            <a:ext cx="6792686" cy="51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3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9. Восстановите текст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5657"/>
            <a:ext cx="10515600" cy="5384800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err="1" smtClean="0"/>
              <a:t>О.Берггольц</a:t>
            </a:r>
            <a:r>
              <a:rPr lang="ru-RU" sz="3600" b="1" dirty="0" smtClean="0"/>
              <a:t> </a:t>
            </a:r>
            <a:r>
              <a:rPr lang="ru-RU" sz="3600" b="1" dirty="0"/>
              <a:t>в “Февральском дневнике” писала:</a:t>
            </a:r>
            <a:endParaRPr lang="ru-RU" sz="3600" dirty="0"/>
          </a:p>
          <a:p>
            <a:r>
              <a:rPr lang="ru-RU" sz="3600" dirty="0"/>
              <a:t>Когда немного посветлело небо,</a:t>
            </a:r>
            <a:br>
              <a:rPr lang="ru-RU" sz="3600" dirty="0"/>
            </a:br>
            <a:r>
              <a:rPr lang="ru-RU" sz="3600" dirty="0"/>
              <a:t>Мы вместе вышли за водой и хлебом</a:t>
            </a:r>
            <a:br>
              <a:rPr lang="ru-RU" sz="3600" dirty="0"/>
            </a:br>
            <a:r>
              <a:rPr lang="ru-RU" sz="3600" dirty="0"/>
              <a:t>И услыхали дальней канонады</a:t>
            </a:r>
            <a:br>
              <a:rPr lang="ru-RU" sz="3600" dirty="0"/>
            </a:br>
            <a:r>
              <a:rPr lang="ru-RU" sz="3600" dirty="0"/>
              <a:t>Рыдающий, тяжёлый, мерный гул:</a:t>
            </a:r>
            <a:br>
              <a:rPr lang="ru-RU" sz="3600" dirty="0"/>
            </a:br>
            <a:r>
              <a:rPr lang="ru-RU" sz="3600" dirty="0"/>
              <a:t>То Армия рвала </a:t>
            </a:r>
            <a:r>
              <a:rPr lang="ru-RU" sz="3600" b="1" dirty="0">
                <a:solidFill>
                  <a:srgbClr val="FF0000"/>
                </a:solidFill>
              </a:rPr>
              <a:t>(</a:t>
            </a:r>
            <a:r>
              <a:rPr lang="ru-RU" sz="3600" b="1" i="1" dirty="0">
                <a:solidFill>
                  <a:srgbClr val="FF0000"/>
                </a:solidFill>
              </a:rPr>
              <a:t>2</a:t>
            </a:r>
            <a:r>
              <a:rPr lang="ru-RU" sz="3600" b="1" dirty="0">
                <a:solidFill>
                  <a:srgbClr val="FF0000"/>
                </a:solidFill>
              </a:rPr>
              <a:t> </a:t>
            </a:r>
            <a:r>
              <a:rPr lang="ru-RU" sz="3600" b="1" i="1" dirty="0">
                <a:solidFill>
                  <a:srgbClr val="FF0000"/>
                </a:solidFill>
              </a:rPr>
              <a:t>слова пропущены</a:t>
            </a:r>
            <a:r>
              <a:rPr lang="ru-RU" sz="3600" b="1" dirty="0">
                <a:solidFill>
                  <a:srgbClr val="FF0000"/>
                </a:solidFill>
              </a:rPr>
              <a:t>)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Вела огонь по нашему врагу.</a:t>
            </a:r>
            <a:br>
              <a:rPr lang="ru-RU" sz="3600" dirty="0"/>
            </a:br>
            <a:r>
              <a:rPr lang="ru-RU" sz="3600" dirty="0"/>
              <a:t>Что рвала армия?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74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0571"/>
            <a:ext cx="10515600" cy="111011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10. Предположите, как называется стихотворение Павла </a:t>
            </a:r>
            <a:r>
              <a:rPr lang="ru-RU" b="1" dirty="0" err="1" smtClean="0"/>
              <a:t>Булушева</a:t>
            </a:r>
            <a:r>
              <a:rPr lang="ru-RU" b="1" dirty="0" smtClean="0"/>
              <a:t>, фрагмент которого вы услышите?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ru-RU" dirty="0" smtClean="0"/>
              <a:t>Черное </a:t>
            </a:r>
            <a:r>
              <a:rPr lang="ru-RU" dirty="0"/>
              <a:t>небо вспорото</a:t>
            </a:r>
            <a:br>
              <a:rPr lang="ru-RU" dirty="0"/>
            </a:br>
            <a:r>
              <a:rPr lang="ru-RU" dirty="0"/>
              <a:t>Сабельным взмахом ракет.</a:t>
            </a:r>
            <a:br>
              <a:rPr lang="ru-RU" dirty="0"/>
            </a:br>
            <a:r>
              <a:rPr lang="ru-RU" dirty="0"/>
              <a:t>Небо великого города</a:t>
            </a:r>
            <a:br>
              <a:rPr lang="ru-RU" dirty="0"/>
            </a:br>
            <a:r>
              <a:rPr lang="ru-RU" dirty="0"/>
              <a:t>Окрашено в разноцвет.</a:t>
            </a:r>
            <a:br>
              <a:rPr lang="ru-RU" dirty="0"/>
            </a:br>
            <a:r>
              <a:rPr lang="ru-RU" dirty="0" err="1"/>
              <a:t>Вьюжится</a:t>
            </a:r>
            <a:r>
              <a:rPr lang="ru-RU" dirty="0"/>
              <a:t>, </a:t>
            </a:r>
            <a:r>
              <a:rPr lang="ru-RU" dirty="0" err="1"/>
              <a:t>вьюжится</a:t>
            </a:r>
            <a:r>
              <a:rPr lang="ru-RU" dirty="0"/>
              <a:t>, </a:t>
            </a:r>
            <a:r>
              <a:rPr lang="ru-RU" dirty="0" err="1"/>
              <a:t>вьюжится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Огненный снегопад.</a:t>
            </a:r>
            <a:br>
              <a:rPr lang="ru-RU" dirty="0"/>
            </a:br>
            <a:r>
              <a:rPr lang="ru-RU" dirty="0"/>
              <a:t>В огненном вальсе кружится</a:t>
            </a:r>
            <a:br>
              <a:rPr lang="ru-RU" dirty="0"/>
            </a:br>
            <a:r>
              <a:rPr lang="ru-RU" dirty="0"/>
              <a:t>Праздничный Ленинград.</a:t>
            </a:r>
            <a:br>
              <a:rPr lang="ru-RU" dirty="0"/>
            </a:br>
            <a:r>
              <a:rPr lang="ru-RU" dirty="0"/>
              <a:t>И я – со товарищи – рядом,</a:t>
            </a:r>
            <a:br>
              <a:rPr lang="ru-RU" dirty="0"/>
            </a:br>
            <a:r>
              <a:rPr lang="ru-RU" dirty="0"/>
              <a:t>Сбросив на снег шинель,</a:t>
            </a:r>
            <a:br>
              <a:rPr lang="ru-RU" dirty="0"/>
            </a:br>
            <a:r>
              <a:rPr lang="ru-RU" dirty="0"/>
              <a:t>Развешиваю над Ленинградом</a:t>
            </a:r>
            <a:br>
              <a:rPr lang="ru-RU" dirty="0"/>
            </a:br>
            <a:r>
              <a:rPr lang="ru-RU" dirty="0"/>
              <a:t>Праздничную шрапнель.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427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384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Исторический поединок «Мы память пронесем через года»</vt:lpstr>
      <vt:lpstr>5 туров</vt:lpstr>
      <vt:lpstr>1 тур «По дорогам истории» </vt:lpstr>
      <vt:lpstr>2 тур</vt:lpstr>
      <vt:lpstr>Презентация PowerPoint</vt:lpstr>
      <vt:lpstr>7. Как называется этот памятник?  </vt:lpstr>
      <vt:lpstr>8. Что дети делают на крыше?  </vt:lpstr>
      <vt:lpstr>9. Восстановите текст </vt:lpstr>
      <vt:lpstr>10. Предположите, как называется стихотворение Павла Булушева, фрагмент которого вы услышите?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Исторический поединок «Мы память пронесем через года»</dc:title>
  <dc:creator>Пользователь Windows</dc:creator>
  <cp:lastModifiedBy>Пользователь Windows</cp:lastModifiedBy>
  <cp:revision>2</cp:revision>
  <dcterms:created xsi:type="dcterms:W3CDTF">2024-02-04T12:13:31Z</dcterms:created>
  <dcterms:modified xsi:type="dcterms:W3CDTF">2024-02-04T12:27:02Z</dcterms:modified>
</cp:coreProperties>
</file>