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8" r:id="rId11"/>
    <p:sldId id="263" r:id="rId12"/>
    <p:sldId id="267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5DD6-D9EB-4E19-B291-2B1B9A0AF851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C6574-E3A7-420C-BDE6-7788FBCCD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6574-E3A7-420C-BDE6-7788FBCCD6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6BF-AABF-458D-B7E5-9933F082EEFF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E8CD-16B5-4FA8-A31F-40DF2E86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6BF-AABF-458D-B7E5-9933F082EEFF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E8CD-16B5-4FA8-A31F-40DF2E86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6BF-AABF-458D-B7E5-9933F082EEFF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E8CD-16B5-4FA8-A31F-40DF2E86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6BF-AABF-458D-B7E5-9933F082EEFF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E8CD-16B5-4FA8-A31F-40DF2E86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6BF-AABF-458D-B7E5-9933F082EEFF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E8CD-16B5-4FA8-A31F-40DF2E86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6BF-AABF-458D-B7E5-9933F082EEFF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E8CD-16B5-4FA8-A31F-40DF2E86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6BF-AABF-458D-B7E5-9933F082EEFF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E8CD-16B5-4FA8-A31F-40DF2E86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6BF-AABF-458D-B7E5-9933F082EEFF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E8CD-16B5-4FA8-A31F-40DF2E86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6BF-AABF-458D-B7E5-9933F082EEFF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E8CD-16B5-4FA8-A31F-40DF2E86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6BF-AABF-458D-B7E5-9933F082EEFF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E8CD-16B5-4FA8-A31F-40DF2E86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6BF-AABF-458D-B7E5-9933F082EEFF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E8CD-16B5-4FA8-A31F-40DF2E86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F96BF-AABF-458D-B7E5-9933F082EEFF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DE8CD-16B5-4FA8-A31F-40DF2E869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g1.goodfon.ru/original/1280x1024/5/b9/beautiful-blue-plan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"/>
            <a:ext cx="85725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285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Поможем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Фиксикам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слетать на Луну»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357694"/>
            <a:ext cx="3343276" cy="1752600"/>
          </a:xfrm>
        </p:spPr>
        <p:txBody>
          <a:bodyPr/>
          <a:lstStyle/>
          <a:p>
            <a:pPr marL="26988"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СкрыбыкинаТ.Н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6988" algn="r"/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04362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Одежда для полёта в космос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s://i4.stat01.com/1/8709/87080606/afacdb/kurtka-dev.jpg"/>
          <p:cNvPicPr>
            <a:picLocks noChangeAspect="1" noChangeArrowheads="1"/>
          </p:cNvPicPr>
          <p:nvPr/>
        </p:nvPicPr>
        <p:blipFill>
          <a:blip r:embed="rId2"/>
          <a:srcRect l="4762" r="2379"/>
          <a:stretch>
            <a:fillRect/>
          </a:stretch>
        </p:blipFill>
        <p:spPr bwMode="auto">
          <a:xfrm>
            <a:off x="428596" y="1500174"/>
            <a:ext cx="22558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s://a.lmcdn.ru/pi/img600x866/M/P/MP002XG01GP5_13261214_1_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286124"/>
            <a:ext cx="207168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s://antratsit.diamondelectric.ru/images/996/995827/sportivnii_kostum_nike_1.jpg"/>
          <p:cNvPicPr>
            <a:picLocks noChangeAspect="1" noChangeArrowheads="1"/>
          </p:cNvPicPr>
          <p:nvPr/>
        </p:nvPicPr>
        <p:blipFill>
          <a:blip r:embed="rId4"/>
          <a:srcRect l="18146" r="14857"/>
          <a:stretch>
            <a:fillRect/>
          </a:stretch>
        </p:blipFill>
        <p:spPr bwMode="auto">
          <a:xfrm>
            <a:off x="2643174" y="3286124"/>
            <a:ext cx="2143125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ds05.infourok.ru/uploads/ex/0142/00170bb1-b7a67200/hello_html_66da1c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428736"/>
            <a:ext cx="235743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Еда космонавтов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travelask.ru/system/images/files/001/437/102/wysiwyg_jpg/6.jpg?16025779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24098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5357850" cy="6318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чём полетим?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.ytimg.com/vi/rKwY-V42EZE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1428736"/>
            <a:ext cx="9144023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1866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«Конструирования»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s://main-cdn.sbermegamarket.ru/big2/hlr-system/1540688415/100000075222b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9434" y="1424090"/>
            <a:ext cx="4345131" cy="40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«Творчества»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https://avatars.mds.yandex.net/i?id=bc342b2297bb1153c27f2969a883ef3e7ed5ef60-7863956-images-thumbs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2324" y="1928802"/>
            <a:ext cx="2924188" cy="345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«Дидактической игры»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travelask.ru/system/images/files/001/437/102/wysiwyg_jpg/6.jpg?16025779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236743"/>
            <a:ext cx="6929485" cy="526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ladushki-club.ru/wp-content/uploads/4/e/0/4e0ab589fef01201b8ea817aaf7254ca.png"/>
          <p:cNvPicPr>
            <a:picLocks noChangeAspect="1" noChangeArrowheads="1"/>
          </p:cNvPicPr>
          <p:nvPr/>
        </p:nvPicPr>
        <p:blipFill>
          <a:blip r:embed="rId2"/>
          <a:srcRect l="6944" r="4167"/>
          <a:stretch>
            <a:fillRect/>
          </a:stretch>
        </p:blipFill>
        <p:spPr bwMode="auto">
          <a:xfrm>
            <a:off x="214282" y="1500174"/>
            <a:ext cx="4572032" cy="50096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286676" cy="7658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Планета «Земля»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Мы с вами живем на планете «Земля». Вот так она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выглядит.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s://catherineasquithgallery.com/uploads/posts/2021-03/1614546465_35-p-zemlya-na-belom-fone-38.jpg"/>
          <p:cNvPicPr>
            <a:picLocks noChangeAspect="1" noChangeArrowheads="1"/>
          </p:cNvPicPr>
          <p:nvPr/>
        </p:nvPicPr>
        <p:blipFill>
          <a:blip r:embed="rId3"/>
          <a:srcRect l="3175" b="1587"/>
          <a:stretch>
            <a:fillRect/>
          </a:stretch>
        </p:blipFill>
        <p:spPr bwMode="auto">
          <a:xfrm>
            <a:off x="4786314" y="1571612"/>
            <a:ext cx="435768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Днем, когда светло, мы видим на небе Солнце. Солнце — это ближайшая к Земле звезда. Без Солнца не было бы жизни на Земле. Днем солнце согревает и освещает нашу планету.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Picture 4" descr="https://komsomolsk-library.ivn.muzkult.ru/media/2020/12/15/1245355063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ночью, когда темно, на небе загораются множество звездочек.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Вечером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небе мы можем увидеть луну и звезды. Луна - спутник Земли. Она ярко сияет на ночном небе. </a:t>
            </a:r>
          </a:p>
        </p:txBody>
      </p:sp>
      <p:pic>
        <p:nvPicPr>
          <p:cNvPr id="65540" name="Picture 4" descr="https://kartinkin.net/uploads/posts/2022-12/1670350276_56-kartinkin-net-p-zvezdnoe-nebo-kartinki-dlya-detei-oboi-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Люди смотрели на небо и мечтали полететь туда,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космос. Всегда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хотели побывать на луне, долететь до звёзд, увидеть Землю из космоса.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4" name="Picture 4" descr="https://myslide.ru/documents_7/29202477b88a24042e06644040450c59/img7.jpg"/>
          <p:cNvPicPr>
            <a:picLocks noChangeAspect="1" noChangeArrowheads="1"/>
          </p:cNvPicPr>
          <p:nvPr/>
        </p:nvPicPr>
        <p:blipFill>
          <a:blip r:embed="rId2" cstate="print"/>
          <a:srcRect l="9128" t="25152" r="9331" b="4260"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Люди научились строить ракеты и полетели в космос.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0" name="AutoShape 6" descr="https://yt3.ggpht.com/ytc/AKedOLS5zcIjRiPDPIw8tsqbJ99PzoeOeFZle9dw85FbNg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2" name="AutoShape 8" descr="https://yt3.ggpht.com/ytc/AKedOLS5zcIjRiPDPIw8tsqbJ99PzoeOeFZle9dw85FbNg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94" name="Picture 10" descr="https://kartinkin.net/uploads/posts/2022-12/1671734684_kartinkin-net-p-kosmicheskie-kartinki-dlya-detei-vkontakte-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7666375" cy="511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такие космонавты?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вы ребята хотели бы стать космонавтами? Как вы думаете, каким должен быть космонавт? (здоровым, сильным, знающим, трудолюбивым, мужественным, выносливым и т. д.).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https://baback.club/uploads/posts/2022-11/1667983964_baback-club-p-kosmonavt-detskii-risunok-vkontakte-59.jpg"/>
          <p:cNvPicPr>
            <a:picLocks noChangeAspect="1" noChangeArrowheads="1"/>
          </p:cNvPicPr>
          <p:nvPr/>
        </p:nvPicPr>
        <p:blipFill>
          <a:blip r:embed="rId2"/>
          <a:srcRect t="4001" b="6000"/>
          <a:stretch>
            <a:fillRect/>
          </a:stretch>
        </p:blipFill>
        <p:spPr bwMode="auto">
          <a:xfrm>
            <a:off x="2500298" y="1357298"/>
            <a:ext cx="398409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Первым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человеком, который смог отправиться в космическое путешествие, был космонавт Юрий Алексеевич Гагарин. Он совершил свой полёт 12 апреля 1961 года на ракете "Восток". В этот день наша страна отмечает "День космонавтики".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682" name="Picture 2" descr="https://pobedarf.ru/wp-content/uploads/2021/01/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71298"/>
            <a:ext cx="7633034" cy="508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akr.ru/wp-content/uploads/2019/02/vlcsnap-2015-04-02-16h58m30s1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22" cy="5143513"/>
          </a:xfrm>
          <a:prstGeom prst="rect">
            <a:avLst/>
          </a:prstGeom>
          <a:noFill/>
        </p:spPr>
      </p:pic>
      <p:pic>
        <p:nvPicPr>
          <p:cNvPr id="1028" name="Picture 4" descr="https://kartinkin.net/uploads/posts/2022-06/1655721466_13-kartinkin-net-p-kartinki-pisem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2033116" cy="1785926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34894" y="357166"/>
            <a:ext cx="8909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Персонажи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просят помощи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собрались лететь на Луну и не знают, что им для этого нужно.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101</Words>
  <Application>Microsoft Office PowerPoint</Application>
  <PresentationFormat>Экран (4:3)</PresentationFormat>
  <Paragraphs>19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«Поможем Фиксикам слетать на Луну» </vt:lpstr>
      <vt:lpstr>Планета «Земля» Мы с вами живем на планете «Земля». Вот так она выглядит. </vt:lpstr>
      <vt:lpstr>Солнце Днем, когда светло, мы видим на небе Солнце. Солнце — это ближайшая к Земле звезда. Без Солнца не было бы жизни на Земле. Днем солнце согревает и освещает нашу планету.</vt:lpstr>
      <vt:lpstr>А ночью, когда темно, на небе загораются множество звездочек. Вечером на небе мы можем увидеть луну и звезды. Луна - спутник Земли. Она ярко сияет на ночном небе. </vt:lpstr>
      <vt:lpstr>Люди смотрели на небо и мечтали полететь туда, в космос. Всегда хотели побывать на луне, долететь до звёзд, увидеть Землю из космоса. </vt:lpstr>
      <vt:lpstr>Люди научились строить ракеты и полетели в космос.</vt:lpstr>
      <vt:lpstr> Кто такие космонавты?  А вы ребята хотели бы стать космонавтами? Как вы думаете, каким должен быть космонавт? (здоровым, сильным, знающим, трудолюбивым, мужественным, выносливым и т. д.). </vt:lpstr>
      <vt:lpstr>  Первым человеком, который смог отправиться в космическое путешествие, был космонавт Юрий Алексеевич Гагарин. Он совершил свой полёт 12 апреля 1961 года на ракете "Восток". В этот день наша страна отмечает "День космонавтики".  </vt:lpstr>
      <vt:lpstr>Слайд 9</vt:lpstr>
      <vt:lpstr>Одежда для полёта в космос</vt:lpstr>
      <vt:lpstr>Еда космонавтов</vt:lpstr>
      <vt:lpstr>На чём полетим?</vt:lpstr>
      <vt:lpstr> Центр «Конструирования» </vt:lpstr>
      <vt:lpstr> Центр «Творчества» </vt:lpstr>
      <vt:lpstr> Центр «Дидактической игры»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«Поможем Фиксикам слетать на Луну»</dc:title>
  <dc:creator>Zver</dc:creator>
  <cp:lastModifiedBy>Татьяна</cp:lastModifiedBy>
  <cp:revision>28</cp:revision>
  <dcterms:created xsi:type="dcterms:W3CDTF">2023-04-10T00:41:41Z</dcterms:created>
  <dcterms:modified xsi:type="dcterms:W3CDTF">2023-10-13T03:45:21Z</dcterms:modified>
</cp:coreProperties>
</file>