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67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4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6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8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58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6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1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74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4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5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BCBF3F-B87B-451A-BAE2-C1F3B48F4FFB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44E7C6-2375-4F39-ADFF-A281F925CF3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6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94715" cy="23876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приема СТОП-КАДР в воспитательной работе»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Теплова С.Б.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Протасюк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по хлопку нужно показать следующие слова: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Одиночество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Бедность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Старость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145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Догадайтесь, о чем сегодня наш урок?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7846" y="1845734"/>
            <a:ext cx="3577833" cy="402336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Верно, наш классный час посвящен пожилым людям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октября – Международный день пожилого человека.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посмотрим на ваши фото, как вы видите жизнь пожилых людей.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takprosto.cc/wp-content/uploads/o/odinokaya-starost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62" y="1845734"/>
            <a:ext cx="6429916" cy="4286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47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9753" y="784843"/>
            <a:ext cx="3645926" cy="5084251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могут говорить люди на изображении? Как они могли оказаться в такой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ситуации?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Разбейтесь на группы 3-5 человек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сценку, которая бы начиналась или заканчивалась с данного кадра</a:t>
            </a:r>
          </a:p>
        </p:txBody>
      </p:sp>
      <p:pic>
        <p:nvPicPr>
          <p:cNvPr id="2050" name="Picture 2" descr="https://cdn.culture.ru/images/36c52ee9-ffdd-57dd-a3b0-9bbfeb10c1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8" y="784843"/>
            <a:ext cx="6779002" cy="5084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Подводим итоги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живётся пожилым людям?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им помочь?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вы помогаете старикам?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милосердны к пожилым людям!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124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Ретро</vt:lpstr>
      <vt:lpstr>«Использование приема СТОП-КАДР в воспитательной работе»</vt:lpstr>
      <vt:lpstr>Ребята, по хлопку нужно показать следующие слова:</vt:lpstr>
      <vt:lpstr>Догадайтесь, о чем сегодня наш урок?</vt:lpstr>
      <vt:lpstr>Презентация PowerPoint</vt:lpstr>
      <vt:lpstr>Подводим итоги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6</cp:revision>
  <dcterms:created xsi:type="dcterms:W3CDTF">2022-10-01T14:04:42Z</dcterms:created>
  <dcterms:modified xsi:type="dcterms:W3CDTF">2022-10-01T16:18:20Z</dcterms:modified>
</cp:coreProperties>
</file>