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70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5E6-5311-4878-A02A-6888B60E30C5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8FF4-631D-40A8-8BEA-FE2457189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77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5E6-5311-4878-A02A-6888B60E30C5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8FF4-631D-40A8-8BEA-FE2457189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94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5E6-5311-4878-A02A-6888B60E30C5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8FF4-631D-40A8-8BEA-FE2457189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70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5E6-5311-4878-A02A-6888B60E30C5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8FF4-631D-40A8-8BEA-FE2457189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45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5E6-5311-4878-A02A-6888B60E30C5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8FF4-631D-40A8-8BEA-FE2457189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14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5E6-5311-4878-A02A-6888B60E30C5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8FF4-631D-40A8-8BEA-FE2457189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07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5E6-5311-4878-A02A-6888B60E30C5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8FF4-631D-40A8-8BEA-FE2457189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6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5E6-5311-4878-A02A-6888B60E30C5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8FF4-631D-40A8-8BEA-FE2457189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92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5E6-5311-4878-A02A-6888B60E30C5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8FF4-631D-40A8-8BEA-FE2457189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30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5E6-5311-4878-A02A-6888B60E30C5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8FF4-631D-40A8-8BEA-FE2457189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13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5E6-5311-4878-A02A-6888B60E30C5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8FF4-631D-40A8-8BEA-FE2457189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27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075E6-5311-4878-A02A-6888B60E30C5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8FF4-631D-40A8-8BEA-FE2457189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91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по карте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Движение по сторонам горизонта 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от знаков               и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2945857" y="2634273"/>
            <a:ext cx="1149487" cy="108169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795736" y="2634273"/>
            <a:ext cx="1097604" cy="108169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8782" y="1096630"/>
            <a:ext cx="3454941" cy="541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7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9755"/>
            <a:ext cx="10515600" cy="1325563"/>
          </a:xfrm>
        </p:spPr>
        <p:txBody>
          <a:bodyPr/>
          <a:lstStyle/>
          <a:p>
            <a:pPr algn="ctr"/>
            <a:r>
              <a:rPr lang="ru-RU" b="1" smtClean="0"/>
              <a:t>Озеро Титикака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0604" y="2288974"/>
            <a:ext cx="5897900" cy="442169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87" y="1300332"/>
            <a:ext cx="5873206" cy="4010970"/>
          </a:xfrm>
        </p:spPr>
      </p:pic>
    </p:spTree>
    <p:extLst>
      <p:ext uri="{BB962C8B-B14F-4D97-AF65-F5344CB8AC3E}">
        <p14:creationId xmlns:p14="http://schemas.microsoft.com/office/powerpoint/2010/main" xmlns="" val="16725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5079" y="319084"/>
            <a:ext cx="4191000" cy="590854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1134">
            <a:off x="778297" y="575528"/>
            <a:ext cx="2521393" cy="252139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351529">
            <a:off x="8785022" y="3273358"/>
            <a:ext cx="2800622" cy="28006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76326">
            <a:off x="9415433" y="471186"/>
            <a:ext cx="1380778" cy="2064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47852">
            <a:off x="1146113" y="4013992"/>
            <a:ext cx="1380778" cy="20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1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838" y="1608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Бразильское плоскогорье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5619" y="2422187"/>
            <a:ext cx="6436346" cy="428017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589" y="1232237"/>
            <a:ext cx="6693571" cy="3330035"/>
          </a:xfrm>
        </p:spPr>
      </p:pic>
    </p:spTree>
    <p:extLst>
      <p:ext uri="{BB962C8B-B14F-4D97-AF65-F5344CB8AC3E}">
        <p14:creationId xmlns:p14="http://schemas.microsoft.com/office/powerpoint/2010/main" xmlns="" val="3288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002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Гора Аконкагуа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717800"/>
            <a:ext cx="5845514" cy="389700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196" y="1282446"/>
            <a:ext cx="6517532" cy="4347194"/>
          </a:xfrm>
        </p:spPr>
      </p:pic>
    </p:spTree>
    <p:extLst>
      <p:ext uri="{BB962C8B-B14F-4D97-AF65-F5344CB8AC3E}">
        <p14:creationId xmlns:p14="http://schemas.microsoft.com/office/powerpoint/2010/main" xmlns="" val="31314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84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Бразильское течение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82" t="38301" r="58203" b="11399"/>
          <a:stretch/>
        </p:blipFill>
        <p:spPr>
          <a:xfrm>
            <a:off x="1196501" y="1349330"/>
            <a:ext cx="3878467" cy="513326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06" t="6982" r="6064" b="10309"/>
          <a:stretch/>
        </p:blipFill>
        <p:spPr>
          <a:xfrm>
            <a:off x="5729592" y="1837119"/>
            <a:ext cx="5953327" cy="41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92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72" y="9275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Сделаем зарядку!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5" t="16841" r="3426" b="11621"/>
          <a:stretch/>
        </p:blipFill>
        <p:spPr>
          <a:xfrm>
            <a:off x="2662136" y="1021404"/>
            <a:ext cx="6848272" cy="5267903"/>
          </a:xfrm>
        </p:spPr>
      </p:pic>
    </p:spTree>
    <p:extLst>
      <p:ext uri="{BB962C8B-B14F-4D97-AF65-F5344CB8AC3E}">
        <p14:creationId xmlns:p14="http://schemas.microsoft.com/office/powerpoint/2010/main" xmlns="" val="25526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029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Амазонская низменность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55" b="8940"/>
          <a:stretch/>
        </p:blipFill>
        <p:spPr>
          <a:xfrm>
            <a:off x="5398479" y="2671931"/>
            <a:ext cx="6527633" cy="39623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193" b="10708"/>
          <a:stretch/>
        </p:blipFill>
        <p:spPr>
          <a:xfrm>
            <a:off x="330741" y="1267489"/>
            <a:ext cx="6712086" cy="3888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7000" y="1319455"/>
            <a:ext cx="3481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u="sng" dirty="0" smtClean="0"/>
              <a:t>РЕЗЕРВАЦИЯ</a:t>
            </a:r>
            <a:endParaRPr lang="ru-RU" sz="4400" i="1" u="sng" dirty="0"/>
          </a:p>
        </p:txBody>
      </p:sp>
    </p:spTree>
    <p:extLst>
      <p:ext uri="{BB962C8B-B14F-4D97-AF65-F5344CB8AC3E}">
        <p14:creationId xmlns:p14="http://schemas.microsoft.com/office/powerpoint/2010/main" xmlns="" val="4854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948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Устье реки Амазонка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713" y="2864493"/>
            <a:ext cx="6310563" cy="376004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105" y="1300330"/>
            <a:ext cx="5914417" cy="4435813"/>
          </a:xfrm>
        </p:spPr>
      </p:pic>
    </p:spTree>
    <p:extLst>
      <p:ext uri="{BB962C8B-B14F-4D97-AF65-F5344CB8AC3E}">
        <p14:creationId xmlns:p14="http://schemas.microsoft.com/office/powerpoint/2010/main" xmlns="" val="21587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02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Водопад Анхель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2629" y="2876940"/>
            <a:ext cx="6497566" cy="36548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676" y="1165395"/>
            <a:ext cx="6565471" cy="38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1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Пролив Дрейка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3495" y="1746308"/>
            <a:ext cx="6248155" cy="417418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151" y="1204305"/>
            <a:ext cx="6133194" cy="5397211"/>
          </a:xfrm>
        </p:spPr>
      </p:pic>
    </p:spTree>
    <p:extLst>
      <p:ext uri="{BB962C8B-B14F-4D97-AF65-F5344CB8AC3E}">
        <p14:creationId xmlns:p14="http://schemas.microsoft.com/office/powerpoint/2010/main" xmlns="" val="6230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32</Words>
  <Application>Microsoft Office PowerPoint</Application>
  <PresentationFormat>Произвольный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Работа по карте</vt:lpstr>
      <vt:lpstr>Бразильское плоскогорье </vt:lpstr>
      <vt:lpstr>Гора Аконкагуа</vt:lpstr>
      <vt:lpstr>Бразильское течение</vt:lpstr>
      <vt:lpstr>Сделаем зарядку!</vt:lpstr>
      <vt:lpstr>Амазонская низменность </vt:lpstr>
      <vt:lpstr>Устье реки Амазонка</vt:lpstr>
      <vt:lpstr>Водопад Анхель</vt:lpstr>
      <vt:lpstr>Пролив Дрейка</vt:lpstr>
      <vt:lpstr>Озеро Титикака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Нагорина</dc:creator>
  <cp:lastModifiedBy>sosh33-302</cp:lastModifiedBy>
  <cp:revision>23</cp:revision>
  <dcterms:created xsi:type="dcterms:W3CDTF">2023-03-01T19:39:36Z</dcterms:created>
  <dcterms:modified xsi:type="dcterms:W3CDTF">2023-10-30T09:00:37Z</dcterms:modified>
</cp:coreProperties>
</file>