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FCA5E-8F06-4F9A-903D-377656B1830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399C21C-830B-49E9-AFCA-4253BC07EAB5}">
      <dgm:prSet phldrT="[Текст]"/>
      <dgm:spPr/>
      <dgm:t>
        <a:bodyPr/>
        <a:lstStyle/>
        <a:p>
          <a:r>
            <a:rPr lang="en-US" dirty="0"/>
            <a:t>What </a:t>
          </a:r>
          <a:r>
            <a:rPr lang="en-US" dirty="0" err="1"/>
            <a:t>colour</a:t>
          </a:r>
          <a:r>
            <a:rPr lang="en-US" dirty="0"/>
            <a:t>…?</a:t>
          </a:r>
          <a:endParaRPr lang="ru-RU" dirty="0"/>
        </a:p>
      </dgm:t>
    </dgm:pt>
    <dgm:pt modelId="{51F9CD77-2D29-4138-B156-CE8600E7449C}" type="parTrans" cxnId="{BD0572DD-A867-4BE4-8089-FA8AEFECED16}">
      <dgm:prSet/>
      <dgm:spPr/>
      <dgm:t>
        <a:bodyPr/>
        <a:lstStyle/>
        <a:p>
          <a:endParaRPr lang="ru-RU"/>
        </a:p>
      </dgm:t>
    </dgm:pt>
    <dgm:pt modelId="{3D440C0A-8FE8-44FF-8DEC-8E56033BEEFA}" type="sibTrans" cxnId="{BD0572DD-A867-4BE4-8089-FA8AEFECED16}">
      <dgm:prSet/>
      <dgm:spPr/>
      <dgm:t>
        <a:bodyPr/>
        <a:lstStyle/>
        <a:p>
          <a:endParaRPr lang="ru-RU"/>
        </a:p>
      </dgm:t>
    </dgm:pt>
    <dgm:pt modelId="{50D00A10-78AB-4869-8C97-83F1726ABE08}">
      <dgm:prSet phldrT="[Текст]"/>
      <dgm:spPr/>
      <dgm:t>
        <a:bodyPr/>
        <a:lstStyle/>
        <a:p>
          <a:r>
            <a:rPr lang="en-US" dirty="0"/>
            <a:t>What is he/she doing?</a:t>
          </a:r>
          <a:endParaRPr lang="ru-RU" dirty="0"/>
        </a:p>
      </dgm:t>
    </dgm:pt>
    <dgm:pt modelId="{88E537FC-0016-4092-83ED-8C828B7F8500}" type="parTrans" cxnId="{B923F0C9-4684-47AA-896B-6521B80D0B50}">
      <dgm:prSet/>
      <dgm:spPr/>
      <dgm:t>
        <a:bodyPr/>
        <a:lstStyle/>
        <a:p>
          <a:endParaRPr lang="ru-RU"/>
        </a:p>
      </dgm:t>
    </dgm:pt>
    <dgm:pt modelId="{A2FA46F0-2B51-4ED8-9222-1F707D2BDB4A}" type="sibTrans" cxnId="{B923F0C9-4684-47AA-896B-6521B80D0B50}">
      <dgm:prSet/>
      <dgm:spPr/>
      <dgm:t>
        <a:bodyPr/>
        <a:lstStyle/>
        <a:p>
          <a:endParaRPr lang="ru-RU"/>
        </a:p>
      </dgm:t>
    </dgm:pt>
    <dgm:pt modelId="{17AEFB30-9336-4570-909A-4FCF1398E48B}">
      <dgm:prSet phldrT="[Текст]"/>
      <dgm:spPr/>
      <dgm:t>
        <a:bodyPr/>
        <a:lstStyle/>
        <a:p>
          <a:r>
            <a:rPr lang="en-US" dirty="0"/>
            <a:t>It’s…</a:t>
          </a:r>
          <a:endParaRPr lang="ru-RU" dirty="0"/>
        </a:p>
      </dgm:t>
    </dgm:pt>
    <dgm:pt modelId="{7181BABA-2957-4CC7-BC68-D6A1F7D245F8}" type="parTrans" cxnId="{1C958B09-2EDC-49F0-A2FC-C80CC808E7B0}">
      <dgm:prSet/>
      <dgm:spPr/>
      <dgm:t>
        <a:bodyPr/>
        <a:lstStyle/>
        <a:p>
          <a:endParaRPr lang="ru-RU"/>
        </a:p>
      </dgm:t>
    </dgm:pt>
    <dgm:pt modelId="{6EFFFFBD-DA20-45AD-ADDA-296095E0A149}" type="sibTrans" cxnId="{1C958B09-2EDC-49F0-A2FC-C80CC808E7B0}">
      <dgm:prSet/>
      <dgm:spPr/>
      <dgm:t>
        <a:bodyPr/>
        <a:lstStyle/>
        <a:p>
          <a:endParaRPr lang="ru-RU"/>
        </a:p>
      </dgm:t>
    </dgm:pt>
    <dgm:pt modelId="{985FD9E9-3B47-41C4-ACFC-8D651741D9D6}">
      <dgm:prSet/>
      <dgm:spPr/>
      <dgm:t>
        <a:bodyPr/>
        <a:lstStyle/>
        <a:p>
          <a:r>
            <a:rPr lang="en-US" dirty="0"/>
            <a:t>Who is it?</a:t>
          </a:r>
        </a:p>
        <a:p>
          <a:r>
            <a:rPr lang="en-US" dirty="0"/>
            <a:t>Where is he/ she?</a:t>
          </a:r>
          <a:endParaRPr lang="ru-RU" dirty="0"/>
        </a:p>
      </dgm:t>
    </dgm:pt>
    <dgm:pt modelId="{9710C5B2-A781-4069-AE3A-7DF8B8C56BBB}" type="parTrans" cxnId="{08560A41-950F-48DF-AFF2-2B37069D0D11}">
      <dgm:prSet/>
      <dgm:spPr/>
      <dgm:t>
        <a:bodyPr/>
        <a:lstStyle/>
        <a:p>
          <a:endParaRPr lang="ru-RU"/>
        </a:p>
      </dgm:t>
    </dgm:pt>
    <dgm:pt modelId="{A70E567B-8F9A-41F5-B3A4-4B4CF508FED7}" type="sibTrans" cxnId="{08560A41-950F-48DF-AFF2-2B37069D0D11}">
      <dgm:prSet/>
      <dgm:spPr/>
      <dgm:t>
        <a:bodyPr/>
        <a:lstStyle/>
        <a:p>
          <a:endParaRPr lang="ru-RU"/>
        </a:p>
      </dgm:t>
    </dgm:pt>
    <dgm:pt modelId="{36501304-65CA-4B35-9D5B-F56A83AB904F}" type="pres">
      <dgm:prSet presAssocID="{45DFCA5E-8F06-4F9A-903D-377656B1830C}" presName="Name0" presStyleCnt="0">
        <dgm:presLayoutVars>
          <dgm:dir/>
          <dgm:animLvl val="lvl"/>
          <dgm:resizeHandles val="exact"/>
        </dgm:presLayoutVars>
      </dgm:prSet>
      <dgm:spPr/>
    </dgm:pt>
    <dgm:pt modelId="{EFC2452C-91D9-46A5-82F6-816C57B843C6}" type="pres">
      <dgm:prSet presAssocID="{985FD9E9-3B47-41C4-ACFC-8D651741D9D6}" presName="Name8" presStyleCnt="0"/>
      <dgm:spPr/>
    </dgm:pt>
    <dgm:pt modelId="{610F6D7F-DE3A-4068-8112-64E5ECED720E}" type="pres">
      <dgm:prSet presAssocID="{985FD9E9-3B47-41C4-ACFC-8D651741D9D6}" presName="level" presStyleLbl="node1" presStyleIdx="0" presStyleCnt="4">
        <dgm:presLayoutVars>
          <dgm:chMax val="1"/>
          <dgm:bulletEnabled val="1"/>
        </dgm:presLayoutVars>
      </dgm:prSet>
      <dgm:spPr/>
    </dgm:pt>
    <dgm:pt modelId="{BF1072A5-D013-4FE6-9978-BA810125A2F5}" type="pres">
      <dgm:prSet presAssocID="{985FD9E9-3B47-41C4-ACFC-8D651741D9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C06D8C-07A4-4353-9C64-ED065EA3F4FF}" type="pres">
      <dgm:prSet presAssocID="{7399C21C-830B-49E9-AFCA-4253BC07EAB5}" presName="Name8" presStyleCnt="0"/>
      <dgm:spPr/>
    </dgm:pt>
    <dgm:pt modelId="{6F8E996E-4DDC-436C-912D-2B5C8E4D6971}" type="pres">
      <dgm:prSet presAssocID="{7399C21C-830B-49E9-AFCA-4253BC07EAB5}" presName="level" presStyleLbl="node1" presStyleIdx="1" presStyleCnt="4">
        <dgm:presLayoutVars>
          <dgm:chMax val="1"/>
          <dgm:bulletEnabled val="1"/>
        </dgm:presLayoutVars>
      </dgm:prSet>
      <dgm:spPr/>
    </dgm:pt>
    <dgm:pt modelId="{F2A93E49-389D-4BF7-A8AB-7EED9E4BEC8C}" type="pres">
      <dgm:prSet presAssocID="{7399C21C-830B-49E9-AFCA-4253BC07EAB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35B1DB-B07A-4EE4-A34D-1BD8D46F8323}" type="pres">
      <dgm:prSet presAssocID="{50D00A10-78AB-4869-8C97-83F1726ABE08}" presName="Name8" presStyleCnt="0"/>
      <dgm:spPr/>
    </dgm:pt>
    <dgm:pt modelId="{6F403F7D-DCC1-4835-9783-C28A822AAF08}" type="pres">
      <dgm:prSet presAssocID="{50D00A10-78AB-4869-8C97-83F1726ABE08}" presName="level" presStyleLbl="node1" presStyleIdx="2" presStyleCnt="4">
        <dgm:presLayoutVars>
          <dgm:chMax val="1"/>
          <dgm:bulletEnabled val="1"/>
        </dgm:presLayoutVars>
      </dgm:prSet>
      <dgm:spPr/>
    </dgm:pt>
    <dgm:pt modelId="{E73CC8B0-BB9E-4733-ADC5-3C1D9070840E}" type="pres">
      <dgm:prSet presAssocID="{50D00A10-78AB-4869-8C97-83F1726ABE0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3DD80D-99F1-419A-8A34-8462D8619920}" type="pres">
      <dgm:prSet presAssocID="{17AEFB30-9336-4570-909A-4FCF1398E48B}" presName="Name8" presStyleCnt="0"/>
      <dgm:spPr/>
    </dgm:pt>
    <dgm:pt modelId="{5B458CAD-AC79-417F-9242-BD7C74657135}" type="pres">
      <dgm:prSet presAssocID="{17AEFB30-9336-4570-909A-4FCF1398E48B}" presName="level" presStyleLbl="node1" presStyleIdx="3" presStyleCnt="4">
        <dgm:presLayoutVars>
          <dgm:chMax val="1"/>
          <dgm:bulletEnabled val="1"/>
        </dgm:presLayoutVars>
      </dgm:prSet>
      <dgm:spPr/>
    </dgm:pt>
    <dgm:pt modelId="{49372342-D409-44E4-A710-ECAAFAF31281}" type="pres">
      <dgm:prSet presAssocID="{17AEFB30-9336-4570-909A-4FCF1398E48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8C10902-1DBE-43B7-BAF6-FCF33F3D5A80}" type="presOf" srcId="{7399C21C-830B-49E9-AFCA-4253BC07EAB5}" destId="{6F8E996E-4DDC-436C-912D-2B5C8E4D6971}" srcOrd="0" destOrd="0" presId="urn:microsoft.com/office/officeart/2005/8/layout/pyramid3"/>
    <dgm:cxn modelId="{1C958B09-2EDC-49F0-A2FC-C80CC808E7B0}" srcId="{45DFCA5E-8F06-4F9A-903D-377656B1830C}" destId="{17AEFB30-9336-4570-909A-4FCF1398E48B}" srcOrd="3" destOrd="0" parTransId="{7181BABA-2957-4CC7-BC68-D6A1F7D245F8}" sibTransId="{6EFFFFBD-DA20-45AD-ADDA-296095E0A149}"/>
    <dgm:cxn modelId="{03059721-DE2F-4F73-A47C-6D4910F406AC}" type="presOf" srcId="{985FD9E9-3B47-41C4-ACFC-8D651741D9D6}" destId="{610F6D7F-DE3A-4068-8112-64E5ECED720E}" srcOrd="0" destOrd="0" presId="urn:microsoft.com/office/officeart/2005/8/layout/pyramid3"/>
    <dgm:cxn modelId="{FDA1D129-22ED-40E2-94A3-E2E193869B2D}" type="presOf" srcId="{17AEFB30-9336-4570-909A-4FCF1398E48B}" destId="{49372342-D409-44E4-A710-ECAAFAF31281}" srcOrd="1" destOrd="0" presId="urn:microsoft.com/office/officeart/2005/8/layout/pyramid3"/>
    <dgm:cxn modelId="{FEB6473A-9021-475F-AAB6-53F9960176E7}" type="presOf" srcId="{17AEFB30-9336-4570-909A-4FCF1398E48B}" destId="{5B458CAD-AC79-417F-9242-BD7C74657135}" srcOrd="0" destOrd="0" presId="urn:microsoft.com/office/officeart/2005/8/layout/pyramid3"/>
    <dgm:cxn modelId="{08560A41-950F-48DF-AFF2-2B37069D0D11}" srcId="{45DFCA5E-8F06-4F9A-903D-377656B1830C}" destId="{985FD9E9-3B47-41C4-ACFC-8D651741D9D6}" srcOrd="0" destOrd="0" parTransId="{9710C5B2-A781-4069-AE3A-7DF8B8C56BBB}" sibTransId="{A70E567B-8F9A-41F5-B3A4-4B4CF508FED7}"/>
    <dgm:cxn modelId="{80804762-346A-45DC-A879-459B18A18167}" type="presOf" srcId="{50D00A10-78AB-4869-8C97-83F1726ABE08}" destId="{6F403F7D-DCC1-4835-9783-C28A822AAF08}" srcOrd="0" destOrd="0" presId="urn:microsoft.com/office/officeart/2005/8/layout/pyramid3"/>
    <dgm:cxn modelId="{DCBC4C6C-3DC1-4599-A2F4-323479725F26}" type="presOf" srcId="{50D00A10-78AB-4869-8C97-83F1726ABE08}" destId="{E73CC8B0-BB9E-4733-ADC5-3C1D9070840E}" srcOrd="1" destOrd="0" presId="urn:microsoft.com/office/officeart/2005/8/layout/pyramid3"/>
    <dgm:cxn modelId="{BC50C753-F685-4434-AD8C-DAF7C911106D}" type="presOf" srcId="{985FD9E9-3B47-41C4-ACFC-8D651741D9D6}" destId="{BF1072A5-D013-4FE6-9978-BA810125A2F5}" srcOrd="1" destOrd="0" presId="urn:microsoft.com/office/officeart/2005/8/layout/pyramid3"/>
    <dgm:cxn modelId="{FD2E3B54-08A2-4C46-B606-8A51642D4450}" type="presOf" srcId="{45DFCA5E-8F06-4F9A-903D-377656B1830C}" destId="{36501304-65CA-4B35-9D5B-F56A83AB904F}" srcOrd="0" destOrd="0" presId="urn:microsoft.com/office/officeart/2005/8/layout/pyramid3"/>
    <dgm:cxn modelId="{B923F0C9-4684-47AA-896B-6521B80D0B50}" srcId="{45DFCA5E-8F06-4F9A-903D-377656B1830C}" destId="{50D00A10-78AB-4869-8C97-83F1726ABE08}" srcOrd="2" destOrd="0" parTransId="{88E537FC-0016-4092-83ED-8C828B7F8500}" sibTransId="{A2FA46F0-2B51-4ED8-9222-1F707D2BDB4A}"/>
    <dgm:cxn modelId="{570CA4D5-0532-40E0-B4FF-0E5AD9171D6A}" type="presOf" srcId="{7399C21C-830B-49E9-AFCA-4253BC07EAB5}" destId="{F2A93E49-389D-4BF7-A8AB-7EED9E4BEC8C}" srcOrd="1" destOrd="0" presId="urn:microsoft.com/office/officeart/2005/8/layout/pyramid3"/>
    <dgm:cxn modelId="{BD0572DD-A867-4BE4-8089-FA8AEFECED16}" srcId="{45DFCA5E-8F06-4F9A-903D-377656B1830C}" destId="{7399C21C-830B-49E9-AFCA-4253BC07EAB5}" srcOrd="1" destOrd="0" parTransId="{51F9CD77-2D29-4138-B156-CE8600E7449C}" sibTransId="{3D440C0A-8FE8-44FF-8DEC-8E56033BEEFA}"/>
    <dgm:cxn modelId="{58F5CEC1-6CF7-4522-BE8F-02200E8DDD37}" type="presParOf" srcId="{36501304-65CA-4B35-9D5B-F56A83AB904F}" destId="{EFC2452C-91D9-46A5-82F6-816C57B843C6}" srcOrd="0" destOrd="0" presId="urn:microsoft.com/office/officeart/2005/8/layout/pyramid3"/>
    <dgm:cxn modelId="{BE1443C0-314C-456D-ABF8-F7E4F6961605}" type="presParOf" srcId="{EFC2452C-91D9-46A5-82F6-816C57B843C6}" destId="{610F6D7F-DE3A-4068-8112-64E5ECED720E}" srcOrd="0" destOrd="0" presId="urn:microsoft.com/office/officeart/2005/8/layout/pyramid3"/>
    <dgm:cxn modelId="{E1F0345E-43CF-4289-BFD3-7A218F64DDDB}" type="presParOf" srcId="{EFC2452C-91D9-46A5-82F6-816C57B843C6}" destId="{BF1072A5-D013-4FE6-9978-BA810125A2F5}" srcOrd="1" destOrd="0" presId="urn:microsoft.com/office/officeart/2005/8/layout/pyramid3"/>
    <dgm:cxn modelId="{712159E6-7978-4821-A985-4F98A654256E}" type="presParOf" srcId="{36501304-65CA-4B35-9D5B-F56A83AB904F}" destId="{6BC06D8C-07A4-4353-9C64-ED065EA3F4FF}" srcOrd="1" destOrd="0" presId="urn:microsoft.com/office/officeart/2005/8/layout/pyramid3"/>
    <dgm:cxn modelId="{A3EB17E7-4418-4902-9F9F-354143B9B415}" type="presParOf" srcId="{6BC06D8C-07A4-4353-9C64-ED065EA3F4FF}" destId="{6F8E996E-4DDC-436C-912D-2B5C8E4D6971}" srcOrd="0" destOrd="0" presId="urn:microsoft.com/office/officeart/2005/8/layout/pyramid3"/>
    <dgm:cxn modelId="{CF4A3D93-9A09-4872-815A-7EAD85F160DB}" type="presParOf" srcId="{6BC06D8C-07A4-4353-9C64-ED065EA3F4FF}" destId="{F2A93E49-389D-4BF7-A8AB-7EED9E4BEC8C}" srcOrd="1" destOrd="0" presId="urn:microsoft.com/office/officeart/2005/8/layout/pyramid3"/>
    <dgm:cxn modelId="{3A1C3971-522D-4133-BD79-77E17ACE35BC}" type="presParOf" srcId="{36501304-65CA-4B35-9D5B-F56A83AB904F}" destId="{7D35B1DB-B07A-4EE4-A34D-1BD8D46F8323}" srcOrd="2" destOrd="0" presId="urn:microsoft.com/office/officeart/2005/8/layout/pyramid3"/>
    <dgm:cxn modelId="{B8511B78-EF47-4FF3-9CE7-DBFB1DF39BA3}" type="presParOf" srcId="{7D35B1DB-B07A-4EE4-A34D-1BD8D46F8323}" destId="{6F403F7D-DCC1-4835-9783-C28A822AAF08}" srcOrd="0" destOrd="0" presId="urn:microsoft.com/office/officeart/2005/8/layout/pyramid3"/>
    <dgm:cxn modelId="{2341FB22-E685-4733-98B4-6931E6FB2468}" type="presParOf" srcId="{7D35B1DB-B07A-4EE4-A34D-1BD8D46F8323}" destId="{E73CC8B0-BB9E-4733-ADC5-3C1D9070840E}" srcOrd="1" destOrd="0" presId="urn:microsoft.com/office/officeart/2005/8/layout/pyramid3"/>
    <dgm:cxn modelId="{2510EFE9-B4DA-476B-ABB8-0B36A18815D5}" type="presParOf" srcId="{36501304-65CA-4B35-9D5B-F56A83AB904F}" destId="{AE3DD80D-99F1-419A-8A34-8462D8619920}" srcOrd="3" destOrd="0" presId="urn:microsoft.com/office/officeart/2005/8/layout/pyramid3"/>
    <dgm:cxn modelId="{79225119-8893-40B3-8521-C23FB707F510}" type="presParOf" srcId="{AE3DD80D-99F1-419A-8A34-8462D8619920}" destId="{5B458CAD-AC79-417F-9242-BD7C74657135}" srcOrd="0" destOrd="0" presId="urn:microsoft.com/office/officeart/2005/8/layout/pyramid3"/>
    <dgm:cxn modelId="{046454EF-5E04-4163-8224-58C192C215DD}" type="presParOf" srcId="{AE3DD80D-99F1-419A-8A34-8462D8619920}" destId="{49372342-D409-44E4-A710-ECAAFAF3128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F6D7F-DE3A-4068-8112-64E5ECED720E}">
      <dsp:nvSpPr>
        <dsp:cNvPr id="0" name=""/>
        <dsp:cNvSpPr/>
      </dsp:nvSpPr>
      <dsp:spPr>
        <a:xfrm rot="10800000">
          <a:off x="0" y="0"/>
          <a:ext cx="8072494" cy="1329537"/>
        </a:xfrm>
        <a:prstGeom prst="trapezoid">
          <a:avLst>
            <a:gd name="adj" fmla="val 758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Who is it?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Where is he/ she?</a:t>
          </a:r>
          <a:endParaRPr lang="ru-RU" sz="3400" kern="1200" dirty="0"/>
        </a:p>
      </dsp:txBody>
      <dsp:txXfrm rot="-10800000">
        <a:off x="1412686" y="0"/>
        <a:ext cx="5247121" cy="1329537"/>
      </dsp:txXfrm>
    </dsp:sp>
    <dsp:sp modelId="{6F8E996E-4DDC-436C-912D-2B5C8E4D6971}">
      <dsp:nvSpPr>
        <dsp:cNvPr id="0" name=""/>
        <dsp:cNvSpPr/>
      </dsp:nvSpPr>
      <dsp:spPr>
        <a:xfrm rot="10800000">
          <a:off x="1009061" y="1329537"/>
          <a:ext cx="6054370" cy="1329537"/>
        </a:xfrm>
        <a:prstGeom prst="trapezoid">
          <a:avLst>
            <a:gd name="adj" fmla="val 758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</a:t>
          </a:r>
          <a:r>
            <a:rPr lang="en-US" sz="3400" kern="1200" dirty="0" err="1"/>
            <a:t>colour</a:t>
          </a:r>
          <a:r>
            <a:rPr lang="en-US" sz="3400" kern="1200" dirty="0"/>
            <a:t>…?</a:t>
          </a:r>
          <a:endParaRPr lang="ru-RU" sz="3400" kern="1200" dirty="0"/>
        </a:p>
      </dsp:txBody>
      <dsp:txXfrm rot="-10800000">
        <a:off x="2068576" y="1329537"/>
        <a:ext cx="3935340" cy="1329537"/>
      </dsp:txXfrm>
    </dsp:sp>
    <dsp:sp modelId="{6F403F7D-DCC1-4835-9783-C28A822AAF08}">
      <dsp:nvSpPr>
        <dsp:cNvPr id="0" name=""/>
        <dsp:cNvSpPr/>
      </dsp:nvSpPr>
      <dsp:spPr>
        <a:xfrm rot="10800000">
          <a:off x="2018123" y="2659074"/>
          <a:ext cx="4036247" cy="1329537"/>
        </a:xfrm>
        <a:prstGeom prst="trapezoid">
          <a:avLst>
            <a:gd name="adj" fmla="val 758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is he/she doing?</a:t>
          </a:r>
          <a:endParaRPr lang="ru-RU" sz="3400" kern="1200" dirty="0"/>
        </a:p>
      </dsp:txBody>
      <dsp:txXfrm rot="-10800000">
        <a:off x="2724466" y="2659074"/>
        <a:ext cx="2623560" cy="1329537"/>
      </dsp:txXfrm>
    </dsp:sp>
    <dsp:sp modelId="{5B458CAD-AC79-417F-9242-BD7C74657135}">
      <dsp:nvSpPr>
        <dsp:cNvPr id="0" name=""/>
        <dsp:cNvSpPr/>
      </dsp:nvSpPr>
      <dsp:spPr>
        <a:xfrm rot="10800000">
          <a:off x="3027185" y="3988611"/>
          <a:ext cx="2018123" cy="1329537"/>
        </a:xfrm>
        <a:prstGeom prst="trapezoid">
          <a:avLst>
            <a:gd name="adj" fmla="val 758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It’s…</a:t>
          </a:r>
          <a:endParaRPr lang="ru-RU" sz="3400" kern="1200" dirty="0"/>
        </a:p>
      </dsp:txBody>
      <dsp:txXfrm rot="-10800000">
        <a:off x="3027185" y="3988611"/>
        <a:ext cx="2018123" cy="132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4A7F-AC47-4D9C-8514-F48D3D48470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ordwall.net/resource/291143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resource/10124020" TargetMode="External"/><Relationship Id="rId5" Type="http://schemas.openxmlformats.org/officeDocument/2006/relationships/hyperlink" Target="https://wordwall.net/ru/resource/15102956" TargetMode="External"/><Relationship Id="rId4" Type="http://schemas.openxmlformats.org/officeDocument/2006/relationships/hyperlink" Target="https://wordwall.net/ru/resource/2811054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6000" dirty="0">
                <a:solidFill>
                  <a:schemeClr val="tx2">
                    <a:lumMod val="50000"/>
                  </a:schemeClr>
                </a:solidFill>
                <a:latin typeface="Garamond Premr Pro Smbd" pitchFamily="18" charset="0"/>
              </a:rPr>
            </a:br>
            <a:r>
              <a:rPr lang="en-US" sz="10700" dirty="0">
                <a:solidFill>
                  <a:schemeClr val="tx2">
                    <a:lumMod val="50000"/>
                  </a:schemeClr>
                </a:solidFill>
                <a:latin typeface="Garamond Premr Pro Smbd" pitchFamily="18" charset="0"/>
              </a:rPr>
              <a:t>Brainstorm</a:t>
            </a:r>
            <a:br>
              <a:rPr lang="en-US" sz="6000" dirty="0">
                <a:solidFill>
                  <a:schemeClr val="tx2">
                    <a:lumMod val="50000"/>
                  </a:schemeClr>
                </a:solidFill>
                <a:latin typeface="Garamond Premr Pro Smbd" pitchFamily="18" charset="0"/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Garamond Premr Pro Smbd" pitchFamily="18" charset="0"/>
              </a:rPr>
              <a:t>game for students 7 classes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Garamond Premr Pro Smb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929066"/>
            <a:ext cx="3357586" cy="178595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by</a:t>
            </a:r>
          </a:p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Kunitsyna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A.M.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571501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642910" y="428604"/>
            <a:ext cx="7858180" cy="928694"/>
          </a:xfrm>
          <a:prstGeom prst="ribbon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6050" y="78579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        Content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ашивка 5">
            <a:hlinkClick r:id="rId2" action="ppaction://hlinksldjump"/>
          </p:cNvPr>
          <p:cNvSpPr/>
          <p:nvPr/>
        </p:nvSpPr>
        <p:spPr>
          <a:xfrm>
            <a:off x="857224" y="1500174"/>
            <a:ext cx="7500990" cy="6429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hlinkClick r:id="rId3" action="ppaction://hlinksldjump"/>
          </p:cNvPr>
          <p:cNvSpPr/>
          <p:nvPr/>
        </p:nvSpPr>
        <p:spPr>
          <a:xfrm>
            <a:off x="785786" y="2285992"/>
            <a:ext cx="7500990" cy="6429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hlinkClick r:id="rId4" action="ppaction://hlinksldjump"/>
          </p:cNvPr>
          <p:cNvSpPr/>
          <p:nvPr/>
        </p:nvSpPr>
        <p:spPr>
          <a:xfrm>
            <a:off x="785786" y="3071810"/>
            <a:ext cx="7500990" cy="6429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hlinkClick r:id="rId5" action="ppaction://hlinksldjump"/>
          </p:cNvPr>
          <p:cNvSpPr/>
          <p:nvPr/>
        </p:nvSpPr>
        <p:spPr>
          <a:xfrm>
            <a:off x="785786" y="3857628"/>
            <a:ext cx="7500990" cy="6429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>
            <a:hlinkClick r:id="rId6" action="ppaction://hlinksldjump"/>
          </p:cNvPr>
          <p:cNvSpPr/>
          <p:nvPr/>
        </p:nvSpPr>
        <p:spPr>
          <a:xfrm>
            <a:off x="857224" y="4572008"/>
            <a:ext cx="7500990" cy="6429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hlinkClick r:id="rId7" action="ppaction://hlinksldjump"/>
          </p:cNvPr>
          <p:cNvSpPr/>
          <p:nvPr/>
        </p:nvSpPr>
        <p:spPr>
          <a:xfrm>
            <a:off x="857224" y="5357826"/>
            <a:ext cx="7500990" cy="6429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1500174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Hot potato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228599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Tongue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twister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307181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Question words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3857628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Abbreviation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«Internet Slang»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457200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Make a pizza (Past Simple)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5852" y="5429264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Speaking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типовой процесс 3"/>
          <p:cNvSpPr/>
          <p:nvPr/>
        </p:nvSpPr>
        <p:spPr>
          <a:xfrm>
            <a:off x="500034" y="285728"/>
            <a:ext cx="8215370" cy="785818"/>
          </a:xfrm>
          <a:prstGeom prst="flowChartPredefinedProcess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60" y="35716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Hot potato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-708913" y="1268761"/>
            <a:ext cx="9638631" cy="6407036"/>
          </a:xfrm>
          <a:prstGeom prst="foldedCorner">
            <a:avLst/>
          </a:prstGeom>
          <a:solidFill>
            <a:schemeClr val="accent1">
              <a:alpha val="29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Hom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6A56B8-5A40-433D-B053-780F0D52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0712"/>
            <a:ext cx="5400600" cy="55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типовой процесс 4"/>
          <p:cNvSpPr/>
          <p:nvPr/>
        </p:nvSpPr>
        <p:spPr>
          <a:xfrm>
            <a:off x="500034" y="285728"/>
            <a:ext cx="8215370" cy="857256"/>
          </a:xfrm>
          <a:prstGeom prst="flowChartPredefinedProcess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28860" y="35716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Tongue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twister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Hom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7451A-B233-4C00-9414-EA01BBDD0794}"/>
              </a:ext>
            </a:extLst>
          </p:cNvPr>
          <p:cNvSpPr txBox="1"/>
          <p:nvPr/>
        </p:nvSpPr>
        <p:spPr>
          <a:xfrm>
            <a:off x="142844" y="1450064"/>
            <a:ext cx="87868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Peter Piper picked a peck of pickled peppers.</a:t>
            </a:r>
          </a:p>
          <a:p>
            <a:pPr algn="ctr"/>
            <a:r>
              <a:rPr lang="en-US" sz="3600" b="1" dirty="0"/>
              <a:t>A peck of pickled peppers Peter Piper picked.</a:t>
            </a:r>
          </a:p>
          <a:p>
            <a:pPr algn="ctr"/>
            <a:r>
              <a:rPr lang="en-US" sz="3600" b="1" dirty="0"/>
              <a:t>If Peter Piper picked a peck of pickled peppers,</a:t>
            </a:r>
          </a:p>
          <a:p>
            <a:pPr algn="ctr"/>
            <a:r>
              <a:rPr lang="en-US" sz="3600" b="1" dirty="0"/>
              <a:t>Where is the peck of pickled peppers</a:t>
            </a:r>
          </a:p>
          <a:p>
            <a:pPr algn="ctr"/>
            <a:r>
              <a:rPr lang="en-US" sz="3600" b="1" dirty="0"/>
              <a:t>Peter Piper picked?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типовой процесс 5"/>
          <p:cNvSpPr/>
          <p:nvPr/>
        </p:nvSpPr>
        <p:spPr>
          <a:xfrm>
            <a:off x="500034" y="285728"/>
            <a:ext cx="8215370" cy="857256"/>
          </a:xfrm>
          <a:prstGeom prst="flowChartPredefinedProcess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8860" y="35716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words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Hom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59E8B8-2BD7-47C9-91C6-5ECCA2B7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70" y="1020301"/>
            <a:ext cx="6858508" cy="4712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3B444A-B15D-4EFA-BA5C-C77A092FE160}"/>
              </a:ext>
            </a:extLst>
          </p:cNvPr>
          <p:cNvSpPr txBox="1"/>
          <p:nvPr/>
        </p:nvSpPr>
        <p:spPr>
          <a:xfrm>
            <a:off x="155662" y="57055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https://wordwall.net/ru/resource/28110542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5E3EE-9A46-444C-9F46-BBA6571CE1DD}"/>
              </a:ext>
            </a:extLst>
          </p:cNvPr>
          <p:cNvSpPr txBox="1"/>
          <p:nvPr/>
        </p:nvSpPr>
        <p:spPr>
          <a:xfrm>
            <a:off x="4559372" y="56931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https://wordwall.net/ru/resource/15102956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C02AD5-7ADD-4D4B-9F35-3724DBB55982}"/>
              </a:ext>
            </a:extLst>
          </p:cNvPr>
          <p:cNvSpPr txBox="1"/>
          <p:nvPr/>
        </p:nvSpPr>
        <p:spPr>
          <a:xfrm>
            <a:off x="323528" y="60341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https://wordwall.net/resource/10124020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08861-1686-4B91-A4BC-E650E0438367}"/>
              </a:ext>
            </a:extLst>
          </p:cNvPr>
          <p:cNvSpPr txBox="1"/>
          <p:nvPr/>
        </p:nvSpPr>
        <p:spPr>
          <a:xfrm>
            <a:off x="142860" y="63725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https://wordwall.net/resource/291143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типовой процесс 3"/>
          <p:cNvSpPr/>
          <p:nvPr/>
        </p:nvSpPr>
        <p:spPr>
          <a:xfrm>
            <a:off x="464315" y="367686"/>
            <a:ext cx="8215370" cy="857256"/>
          </a:xfrm>
          <a:prstGeom prst="flowChartPredefinedProcess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1760" y="48090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bbreviation</a:t>
            </a:r>
          </a:p>
          <a:p>
            <a:pPr algn="ctr">
              <a:defRPr/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«Internet Slang»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573955" y="1702875"/>
            <a:ext cx="3150112" cy="40868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Laughs Out Loud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Rolling Of The Floor Laughing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My Humble Opinion               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You Later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Very Much 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 Asked Questions        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Back Later  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115616" y="1702876"/>
            <a:ext cx="2414642" cy="40868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BBL</a:t>
            </a:r>
          </a:p>
          <a:p>
            <a:pPr algn="ctr"/>
            <a:r>
              <a:rPr lang="en-US" dirty="0"/>
              <a:t>FAQs</a:t>
            </a:r>
          </a:p>
          <a:p>
            <a:pPr algn="ctr"/>
            <a:r>
              <a:rPr lang="ru-RU" dirty="0"/>
              <a:t> </a:t>
            </a:r>
            <a:r>
              <a:rPr lang="en-US" dirty="0"/>
              <a:t>IMHO</a:t>
            </a:r>
          </a:p>
          <a:p>
            <a:pPr algn="ctr"/>
            <a:r>
              <a:rPr lang="en-US" dirty="0"/>
              <a:t>LOL</a:t>
            </a:r>
          </a:p>
          <a:p>
            <a:pPr algn="ctr"/>
            <a:r>
              <a:rPr lang="en-US" dirty="0"/>
              <a:t>TTYL </a:t>
            </a:r>
          </a:p>
          <a:p>
            <a:pPr algn="ctr"/>
            <a:r>
              <a:rPr lang="en-US" dirty="0"/>
              <a:t>TYVM </a:t>
            </a:r>
          </a:p>
          <a:p>
            <a:pPr algn="ctr"/>
            <a:r>
              <a:rPr lang="en-US" dirty="0"/>
              <a:t>MSG </a:t>
            </a:r>
          </a:p>
          <a:p>
            <a:pPr algn="ctr"/>
            <a:r>
              <a:rPr lang="en-US" dirty="0"/>
              <a:t>ROFL </a:t>
            </a:r>
            <a:endParaRPr lang="ru-RU" dirty="0"/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Hom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4236 C 0.00434 0.05833 0.01094 0.07129 0.02049 0.08356 C 0.02431 0.09583 0.02917 0.09676 0.03716 0.10416 C 0.05295 0.11898 0.06528 0.13078 0.08229 0.14398 C 0.09011 0.15 0.10608 0.15301 0.11459 0.15509 C 0.13542 0.16898 0.14948 0.17407 0.17292 0.17731 C 0.19688 0.19074 0.2217 0.19884 0.24792 0.20254 C 0.25625 0.20046 0.26476 0.19907 0.27292 0.19629 C 0.27986 0.19398 0.28733 0.1868 0.29427 0.18356 C 0.30104 0.18055 0.31007 0.17893 0.31684 0.17731 C 0.3342 0.16713 0.35347 0.16203 0.37049 0.15023 C 0.3783 0.1449 0.37448 0.14791 0.38472 0.1375 C 0.38646 0.13541 0.39063 0.13125 0.39063 0.13125 C 0.39532 0.11875 0.39167 0.12754 0.40139 0.10902 C 0.4033 0.10555 0.40417 0.10115 0.40625 0.09791 C 0.40712 0.09652 0.40851 0.09606 0.40972 0.09467 C 0.41459 0.08796 0.41979 0.08032 0.42396 0.07245 C 0.42657 0.05879 0.43108 0.04537 0.43594 0.03287 C 0.43629 0.03009 0.43646 0.02731 0.43716 0.02476 C 0.43768 0.02245 0.43924 0.02083 0.43959 0.01851 C 0.44532 -0.01829 0.43646 0.01851 0.44306 -0.00695 C 0.4441 -0.02454 0.44618 -0.02524 0.43959 -0.03704 C 0.43785 -0.04375 0.43959 -0.04908 0.43959 -0.05602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4329 C 0.00625 0.0787 0.01094 0.11898 0.02396 0.15116 C 0.04341 0.1993 0.07361 0.23796 0.10382 0.27338 C 0.11354 0.28472 0.12292 0.29653 0.13229 0.30833 C 0.13559 0.3125 0.13768 0.31898 0.14184 0.32106 C 0.16059 0.33009 0.19792 0.34815 0.19792 0.34815 C 0.20209 0.35255 0.21025 0.3618 0.21563 0.36551 C 0.22743 0.37384 0.24132 0.37778 0.25139 0.38935 C 0.25417 0.39259 0.2566 0.39653 0.25972 0.39884 C 0.27344 0.40926 0.29063 0.40764 0.30625 0.41157 C 0.32014 0.42083 0.33472 0.42639 0.35018 0.42893 C 0.36129 0.43403 0.37795 0.44375 0.39063 0.44653 C 0.40521 0.45347 0.42136 0.45579 0.43577 0.46389 C 0.44809 0.4706 0.46059 0.47778 0.47396 0.47986 C 0.4816 0.48102 0.50747 0.48264 0.5132 0.4831 C 0.52396 0.48194 0.5349 0.48148 0.54549 0.47986 C 0.55382 0.47847 0.55643 0.47222 0.56337 0.46875 C 0.56667 0.46713 0.57049 0.46667 0.57396 0.46551 C 0.58229 0.45463 0.57847 0.45856 0.58472 0.45278 C 0.58941 0.44375 0.58959 0.44583 0.59063 0.43704 C 0.59115 0.43287 0.59184 0.4243 0.59184 0.4243 " pathEditMode="relative" ptsTypes="ffffffffffffffffffff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типовой процесс 3"/>
          <p:cNvSpPr/>
          <p:nvPr/>
        </p:nvSpPr>
        <p:spPr>
          <a:xfrm>
            <a:off x="500034" y="285728"/>
            <a:ext cx="8215370" cy="857256"/>
          </a:xfrm>
          <a:prstGeom prst="flowChartPredefinedProcess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50833" y="328670"/>
            <a:ext cx="531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Make a pizza (Past Simple)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Hom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DA7D41-48D3-464C-BD8B-BF2215F06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" y="1142984"/>
            <a:ext cx="6381328" cy="5606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40DB17-1F70-4597-9F55-C87930385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282471"/>
            <a:ext cx="3433564" cy="39467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типовой процесс 3"/>
          <p:cNvSpPr/>
          <p:nvPr/>
        </p:nvSpPr>
        <p:spPr>
          <a:xfrm>
            <a:off x="500034" y="285728"/>
            <a:ext cx="8215370" cy="857256"/>
          </a:xfrm>
          <a:prstGeom prst="flowChartPredefinedProcess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78893" y="27708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Speaking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0609496"/>
              </p:ext>
            </p:extLst>
          </p:nvPr>
        </p:nvGraphicFramePr>
        <p:xfrm>
          <a:off x="642910" y="1397000"/>
          <a:ext cx="8072494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Hom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3_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9" y="642918"/>
            <a:ext cx="8885342" cy="557216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Hom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195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 Premr Pro Smbd</vt:lpstr>
      <vt:lpstr>Тема Office</vt:lpstr>
      <vt:lpstr> Brainstorm game for students 7 classes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NickOn</dc:creator>
  <cp:lastModifiedBy>KBP</cp:lastModifiedBy>
  <cp:revision>30</cp:revision>
  <dcterms:created xsi:type="dcterms:W3CDTF">2017-05-10T08:44:09Z</dcterms:created>
  <dcterms:modified xsi:type="dcterms:W3CDTF">2022-11-22T15:24:40Z</dcterms:modified>
</cp:coreProperties>
</file>