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3" r:id="rId9"/>
    <p:sldId id="274" r:id="rId10"/>
    <p:sldId id="275" r:id="rId11"/>
    <p:sldId id="276" r:id="rId12"/>
    <p:sldId id="277" r:id="rId13"/>
    <p:sldId id="279" r:id="rId14"/>
    <p:sldId id="280" r:id="rId15"/>
    <p:sldId id="267" r:id="rId16"/>
    <p:sldId id="269" r:id="rId17"/>
    <p:sldId id="284" r:id="rId18"/>
    <p:sldId id="270" r:id="rId19"/>
    <p:sldId id="2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66FF"/>
    <a:srgbClr val="9999FF"/>
    <a:srgbClr val="081D7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9F14E-9BE4-4B2D-8E19-31D2EE075C18}" type="datetimeFigureOut">
              <a:rPr lang="ru-RU" smtClean="0"/>
              <a:pPr/>
              <a:t>13.04.2023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EA105-550C-4975-96B5-3DAE80D9C8C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E9C0-8319-46D0-A124-8947D3111E71}" type="datetimeFigureOut">
              <a:rPr lang="ru-RU" smtClean="0"/>
              <a:pPr/>
              <a:t>13.04.2023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94A5-9A57-4B82-98BF-A958DCE872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E9C0-8319-46D0-A124-8947D3111E71}" type="datetimeFigureOut">
              <a:rPr lang="ru-RU" smtClean="0"/>
              <a:pPr/>
              <a:t>13.04.2023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94A5-9A57-4B82-98BF-A958DCE872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E9C0-8319-46D0-A124-8947D3111E71}" type="datetimeFigureOut">
              <a:rPr lang="ru-RU" smtClean="0"/>
              <a:pPr/>
              <a:t>13.04.2023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94A5-9A57-4B82-98BF-A958DCE872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E9C0-8319-46D0-A124-8947D3111E71}" type="datetimeFigureOut">
              <a:rPr lang="ru-RU" smtClean="0"/>
              <a:pPr/>
              <a:t>13.04.2023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94A5-9A57-4B82-98BF-A958DCE872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E9C0-8319-46D0-A124-8947D3111E71}" type="datetimeFigureOut">
              <a:rPr lang="ru-RU" smtClean="0"/>
              <a:pPr/>
              <a:t>13.04.2023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94A5-9A57-4B82-98BF-A958DCE872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E9C0-8319-46D0-A124-8947D3111E71}" type="datetimeFigureOut">
              <a:rPr lang="ru-RU" smtClean="0"/>
              <a:pPr/>
              <a:t>13.04.2023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94A5-9A57-4B82-98BF-A958DCE872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E9C0-8319-46D0-A124-8947D3111E71}" type="datetimeFigureOut">
              <a:rPr lang="ru-RU" smtClean="0"/>
              <a:pPr/>
              <a:t>13.04.2023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94A5-9A57-4B82-98BF-A958DCE872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E9C0-8319-46D0-A124-8947D3111E71}" type="datetimeFigureOut">
              <a:rPr lang="ru-RU" smtClean="0"/>
              <a:pPr/>
              <a:t>13.04.2023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94A5-9A57-4B82-98BF-A958DCE872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E9C0-8319-46D0-A124-8947D3111E71}" type="datetimeFigureOut">
              <a:rPr lang="ru-RU" smtClean="0"/>
              <a:pPr/>
              <a:t>13.04.2023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94A5-9A57-4B82-98BF-A958DCE872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E9C0-8319-46D0-A124-8947D3111E71}" type="datetimeFigureOut">
              <a:rPr lang="ru-RU" smtClean="0"/>
              <a:pPr/>
              <a:t>13.04.2023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B94A5-9A57-4B82-98BF-A958DCE872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CE9C0-8319-46D0-A124-8947D3111E71}" type="datetimeFigureOut">
              <a:rPr lang="ru-RU" smtClean="0"/>
              <a:pPr/>
              <a:t>13.04.2023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1B94A5-9A57-4B82-98BF-A958DCE872A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9CE9C0-8319-46D0-A124-8947D3111E71}" type="datetimeFigureOut">
              <a:rPr lang="ru-RU" smtClean="0"/>
              <a:pPr/>
              <a:t>13.04.2023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1B94A5-9A57-4B82-98BF-A958DCE872A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wiki-prom.ru/141zavod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852936"/>
            <a:ext cx="7851648" cy="18288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РОДНОЙ КРАЙ </a:t>
            </a:r>
            <a:r>
              <a:rPr lang="ru-RU" sz="9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– часть большой страны </a:t>
            </a:r>
            <a:endParaRPr lang="ru-RU" sz="96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4797152"/>
            <a:ext cx="4501734" cy="1784640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/>
              <a:t>Составила учитель начальных классов</a:t>
            </a:r>
          </a:p>
          <a:p>
            <a:r>
              <a:rPr lang="ru-RU" sz="1600" dirty="0" smtClean="0"/>
              <a:t>МБОУ «</a:t>
            </a:r>
            <a:r>
              <a:rPr lang="ru-RU" sz="1600" dirty="0" err="1" smtClean="0"/>
              <a:t>Юманайская</a:t>
            </a:r>
            <a:r>
              <a:rPr lang="ru-RU" sz="1600" dirty="0" smtClean="0"/>
              <a:t> СОШ</a:t>
            </a:r>
          </a:p>
          <a:p>
            <a:r>
              <a:rPr lang="ru-RU" sz="1600" dirty="0" err="1" smtClean="0"/>
              <a:t>им.С.М.Архипова</a:t>
            </a:r>
            <a:r>
              <a:rPr lang="ru-RU" sz="1600" dirty="0" smtClean="0"/>
              <a:t>» </a:t>
            </a:r>
          </a:p>
          <a:p>
            <a:r>
              <a:rPr lang="ru-RU" sz="1600" dirty="0" err="1" smtClean="0"/>
              <a:t>Шумерлинского</a:t>
            </a:r>
            <a:r>
              <a:rPr lang="ru-RU" sz="1600" dirty="0" smtClean="0"/>
              <a:t> района</a:t>
            </a:r>
          </a:p>
          <a:p>
            <a:r>
              <a:rPr lang="ru-RU" sz="1600" dirty="0" smtClean="0"/>
              <a:t> Чувашской Республики</a:t>
            </a:r>
          </a:p>
          <a:p>
            <a:r>
              <a:rPr lang="ru-RU" sz="1600" dirty="0" smtClean="0"/>
              <a:t>Максимова М.Г.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</a:t>
            </a:r>
            <a:r>
              <a:rPr lang="ru-RU" dirty="0" err="1" smtClean="0"/>
              <a:t>Чебоксарская</a:t>
            </a:r>
            <a:r>
              <a:rPr lang="ru-RU" dirty="0" smtClean="0"/>
              <a:t> кондитерская фабрика (АККОНД)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akkond_log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1343025" cy="1447800"/>
          </a:xfrm>
        </p:spPr>
      </p:pic>
      <p:pic>
        <p:nvPicPr>
          <p:cNvPr id="7" name="Рисунок 6" descr="frXEYB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844824"/>
            <a:ext cx="4170040" cy="2778289"/>
          </a:xfrm>
          <a:prstGeom prst="rect">
            <a:avLst/>
          </a:prstGeom>
        </p:spPr>
      </p:pic>
      <p:pic>
        <p:nvPicPr>
          <p:cNvPr id="8" name="Рисунок 7" descr="p0000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4602088" cy="3066141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71546"/>
            <a:ext cx="8401080" cy="7755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Меховая фабрика </a:t>
            </a:r>
            <a:r>
              <a:rPr lang="ru-RU" dirty="0" err="1" smtClean="0"/>
              <a:t>Керек</a:t>
            </a:r>
            <a:r>
              <a:rPr lang="ru-RU" dirty="0" smtClean="0"/>
              <a:t> (</a:t>
            </a:r>
            <a:r>
              <a:rPr lang="ru-RU" dirty="0" err="1" smtClean="0"/>
              <a:t>Керек</a:t>
            </a:r>
            <a:r>
              <a:rPr lang="ru-RU" dirty="0" smtClean="0"/>
              <a:t>)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101600">
                  <a:srgbClr val="FF66FF">
                    <a:alpha val="60000"/>
                  </a:srgb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kerek_log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620688"/>
            <a:ext cx="1343025" cy="1447800"/>
          </a:xfrm>
        </p:spPr>
      </p:pic>
      <p:pic>
        <p:nvPicPr>
          <p:cNvPr id="5" name="Рисунок 4" descr="img_24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2169705"/>
            <a:ext cx="2880320" cy="432724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Чулочно-трикотажная фабрика </a:t>
            </a:r>
            <a:r>
              <a:rPr lang="ru-RU" sz="3600" dirty="0" err="1" smtClean="0"/>
              <a:t>Чебоксарский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smtClean="0"/>
              <a:t>трикотаж (</a:t>
            </a:r>
            <a:r>
              <a:rPr lang="ru-RU" sz="3600" dirty="0" err="1" smtClean="0"/>
              <a:t>Чебоксарский</a:t>
            </a:r>
            <a:r>
              <a:rPr lang="ru-RU" sz="3600" dirty="0" smtClean="0"/>
              <a:t> </a:t>
            </a:r>
            <a:r>
              <a:rPr lang="ru-RU" sz="3600" dirty="0" err="1" smtClean="0"/>
              <a:t>трикотаж</a:t>
            </a:r>
            <a:r>
              <a:rPr lang="ru-RU" sz="3600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9933FF"/>
              </a:solidFill>
              <a:effectLst>
                <a:glow rad="101600">
                  <a:srgbClr val="FF66FF">
                    <a:alpha val="60000"/>
                  </a:srgbClr>
                </a:glow>
              </a:effectLst>
            </a:endParaRPr>
          </a:p>
        </p:txBody>
      </p:sp>
      <p:pic>
        <p:nvPicPr>
          <p:cNvPr id="3" name="Рисунок 2" descr="foto.cheb.ru-108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3635896" cy="2108820"/>
          </a:xfrm>
          <a:prstGeom prst="rect">
            <a:avLst/>
          </a:prstGeom>
        </p:spPr>
      </p:pic>
      <p:pic>
        <p:nvPicPr>
          <p:cNvPr id="4" name="Рисунок 3" descr="100-0002_IMG_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9978" y="3284984"/>
            <a:ext cx="4256021" cy="3192016"/>
          </a:xfrm>
          <a:prstGeom prst="rect">
            <a:avLst/>
          </a:prstGeom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ru-RU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Земледелие</a:t>
            </a:r>
            <a:endParaRPr lang="ru-RU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Содержимое 3" descr="1280147205_nnzbz5brhm2cqtvv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935163"/>
            <a:ext cx="6355315" cy="4389437"/>
          </a:xfr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ru-RU" dirty="0" smtClean="0"/>
              <a:t>          </a:t>
            </a:r>
            <a:r>
              <a:rPr lang="ru-RU" dirty="0" smtClean="0">
                <a:solidFill>
                  <a:srgbClr val="00B050"/>
                </a:solidFill>
              </a:rPr>
              <a:t>Животноводство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1858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2000240"/>
            <a:ext cx="7215238" cy="4214842"/>
          </a:xfr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846" y="214290"/>
            <a:ext cx="8699357" cy="607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ArchUp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Физкультминутка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66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 родному краю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Дружно мы шагаем.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Справа от нас- зеленый луг.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Слева находится лес.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 таком лесу полно чудес.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Белка с ветки на ветку скок.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Филин крыльями машет. Ух!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Ах захватывает дух!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Солнце над березами светит нам.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Мы рады ягодам, грибам.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3200" dirty="0" smtClean="0"/>
          </a:p>
          <a:p>
            <a:pPr algn="ctr">
              <a:buNone/>
            </a:pPr>
            <a:r>
              <a:rPr lang="ru-RU" sz="3200" dirty="0" smtClean="0"/>
              <a:t>1.Обозначьте на карте в тетрадях :главный город нашего края; район в котором мы живем ; крупные города нашего края.</a:t>
            </a:r>
            <a:endParaRPr lang="ru-RU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2.Создайте паспорт Чувашской </a:t>
            </a:r>
            <a:r>
              <a:rPr lang="ru-RU" sz="3200" dirty="0" smtClean="0"/>
              <a:t>Республики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Autofit/>
          </a:bodyPr>
          <a:lstStyle/>
          <a:p>
            <a:pPr algn="ctr"/>
            <a:r>
              <a:rPr lang="ru-RU" sz="1400" dirty="0"/>
              <a:t>Чувашская </a:t>
            </a:r>
            <a:r>
              <a:rPr lang="ru-RU" sz="1400" dirty="0" smtClean="0"/>
              <a:t>Республика</a:t>
            </a:r>
          </a:p>
          <a:p>
            <a:pPr marL="0" indent="0" algn="l">
              <a:buNone/>
            </a:pPr>
            <a:r>
              <a:rPr lang="ru-RU" sz="1400" dirty="0" smtClean="0"/>
              <a:t>  </a:t>
            </a:r>
            <a:r>
              <a:rPr lang="ru-RU" sz="1400" dirty="0"/>
              <a:t>Мы живём в Чувашской Республике. Наша республика входит в Российскую Федерацию. Столица нашей республики – Чебоксары. Он стал городом в 16 веке по приказу царя Ивана Грозного.</a:t>
            </a:r>
          </a:p>
          <a:p>
            <a:pPr marL="0" indent="0" algn="l">
              <a:buNone/>
            </a:pPr>
            <a:r>
              <a:rPr lang="ru-RU" sz="1400" dirty="0"/>
              <a:t>     Чувашия расположена в восточной части Восточно-Европейской равнины, в Среднем Поволжье, на правом и левом берегах реки Волга. Основная часть республики находится на правобережье Волги.</a:t>
            </a:r>
          </a:p>
          <a:p>
            <a:pPr marL="0" indent="0" algn="l">
              <a:buNone/>
            </a:pPr>
            <a:r>
              <a:rPr lang="ru-RU" sz="1400" dirty="0" smtClean="0"/>
              <a:t> </a:t>
            </a:r>
            <a:r>
              <a:rPr lang="ru-RU" sz="1400" dirty="0"/>
              <a:t>Государственные символы Чувашской Республики- флаг, герб и гимн. Автор эскиза флага и герба –художник Элли Юрьев. Цвета флага  и герба – жёлтый и тёмно-красный. С древности самым красивым цветом чуваши считали жёлтый цвет. Это цвет солнца,  ржи, пшеницы,  масла, мёда. На  гербе и флаге изображены символы «Древо жизни» и «Три солнца». Древо жизни – символ вечной жизни и порядка во всём мире. Ветвями оно подпирает небесный свод, а корнями держит земную твердь.</a:t>
            </a:r>
          </a:p>
          <a:p>
            <a:pPr marL="0" indent="0" algn="l">
              <a:buNone/>
            </a:pPr>
            <a:r>
              <a:rPr lang="ru-RU" sz="1400" dirty="0"/>
              <a:t>    Чувашия в Российской Федерации является одним из самых маленьких по площади территориальных образований. Площадь республики составляет 18,345 тыс. квадратных километров. По территории Чувашской Республики протекают реки Волга, Сура, </a:t>
            </a:r>
            <a:r>
              <a:rPr lang="ru-RU" sz="1400" dirty="0" err="1"/>
              <a:t>Була</a:t>
            </a:r>
            <a:r>
              <a:rPr lang="ru-RU" sz="1400" dirty="0"/>
              <a:t>, </a:t>
            </a:r>
            <a:r>
              <a:rPr lang="ru-RU" sz="1400" dirty="0" err="1"/>
              <a:t>Аниш</a:t>
            </a:r>
            <a:r>
              <a:rPr lang="ru-RU" sz="1400" dirty="0"/>
              <a:t>, </a:t>
            </a:r>
            <a:r>
              <a:rPr lang="ru-RU" sz="1400" dirty="0" err="1"/>
              <a:t>Кубня</a:t>
            </a:r>
            <a:r>
              <a:rPr lang="ru-RU" sz="1400" dirty="0"/>
              <a:t>, </a:t>
            </a:r>
            <a:r>
              <a:rPr lang="ru-RU" sz="1400" dirty="0" err="1"/>
              <a:t>Цивиль</a:t>
            </a:r>
            <a:r>
              <a:rPr lang="ru-RU" sz="1400" dirty="0"/>
              <a:t> и другие.</a:t>
            </a:r>
          </a:p>
          <a:p>
            <a:pPr marL="0" indent="0" algn="l">
              <a:buNone/>
            </a:pPr>
            <a:r>
              <a:rPr lang="ru-RU" sz="1400" dirty="0"/>
              <a:t>  В нашей республике существуют три природные зоны – лесная, лесостепная и степная. На лугах Чувашии растёт более 1000 видов растений. Леса Чувашии, в основном, хвойные и лиственные. Самые ценные леса Чувашии – дубравы. В Чувашской Республике обитают более 60 видов млекопитающих,275 видов птиц, 10 видов земноводных,7 видов пресмыкающихся, 54 вида рыб.</a:t>
            </a:r>
          </a:p>
          <a:p>
            <a:pPr marL="0" indent="0" algn="l">
              <a:buNone/>
            </a:pPr>
            <a:r>
              <a:rPr lang="ru-RU" sz="1400" dirty="0"/>
              <a:t>  Экологические проблемы есть во всех регионах нашей страны. Есть они и в нашей республике. Это прежде всего, загрязнение воздуха и воды, мусорные свалки. Особая проблема Чувашии – рост оврагов, которые разрушают пахотные земли и луга.</a:t>
            </a:r>
          </a:p>
          <a:p>
            <a:pPr marL="0" indent="0" algn="l">
              <a:buNone/>
            </a:pPr>
            <a:r>
              <a:rPr lang="ru-RU" sz="1400" dirty="0"/>
              <a:t> В Чувашии существуют особо охраняемые природные территории – национальный парк  «</a:t>
            </a:r>
            <a:r>
              <a:rPr lang="ru-RU" sz="1400" dirty="0" err="1"/>
              <a:t>Чăваш</a:t>
            </a:r>
            <a:r>
              <a:rPr lang="ru-RU" sz="1400" dirty="0"/>
              <a:t> </a:t>
            </a:r>
            <a:r>
              <a:rPr lang="ru-RU" sz="1400" dirty="0" err="1"/>
              <a:t>вăрманé</a:t>
            </a:r>
            <a:r>
              <a:rPr lang="ru-RU" sz="1400" dirty="0"/>
              <a:t>» и  заповедник «</a:t>
            </a:r>
            <a:r>
              <a:rPr lang="ru-RU" sz="1400" dirty="0" err="1"/>
              <a:t>Присурский</a:t>
            </a:r>
            <a:r>
              <a:rPr lang="ru-RU" sz="14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347072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           </a:t>
            </a:r>
            <a:r>
              <a:rPr lang="ru-RU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Monotype Corsiva" pitchFamily="66" charset="0"/>
              </a:rPr>
              <a:t>Домашнее задание:</a:t>
            </a:r>
            <a:endParaRPr lang="ru-RU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                                       Достопримечательности Чувашской Республики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7858148" y="5786454"/>
            <a:ext cx="714380" cy="899540"/>
          </a:xfrm>
          <a:prstGeom prst="actionButtonHom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relaxedInse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8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>
              <a:effectLst/>
            </a:endParaRPr>
          </a:p>
        </p:txBody>
      </p:sp>
      <p:sp>
        <p:nvSpPr>
          <p:cNvPr id="55299" name="WordArt 6" descr="Белый мрамор"/>
          <p:cNvSpPr>
            <a:spLocks noChangeArrowheads="1" noChangeShapeType="1" noTextEdit="1"/>
          </p:cNvSpPr>
          <p:nvPr/>
        </p:nvSpPr>
        <p:spPr bwMode="auto">
          <a:xfrm>
            <a:off x="1187624" y="1844675"/>
            <a:ext cx="6696744" cy="11522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Спасибо за урок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00B050"/>
                </a:solidFill>
                <a:latin typeface="Monotype Corsiva" pitchFamily="66" charset="0"/>
              </a:rPr>
              <a:t>О чудесном нашем крае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B050"/>
                </a:solidFill>
                <a:latin typeface="Monotype Corsiva" pitchFamily="66" charset="0"/>
              </a:rPr>
              <a:t>Будет разговор,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B050"/>
                </a:solidFill>
                <a:latin typeface="Monotype Corsiva" pitchFamily="66" charset="0"/>
              </a:rPr>
              <a:t>О прекрасном милом крае,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B050"/>
                </a:solidFill>
                <a:latin typeface="Monotype Corsiva" pitchFamily="66" charset="0"/>
              </a:rPr>
              <a:t>Где мы все живём!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АДМИНИСТРАТИВНАЯ КАРТА РОССИИ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Содержимое 6" descr="kartinki24_ru_russia_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8031797" cy="5019873"/>
          </a:xfr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3600" dirty="0" smtClean="0">
                <a:solidFill>
                  <a:srgbClr val="9933FF"/>
                </a:solidFill>
                <a:effectLst>
                  <a:glow rad="101600">
                    <a:srgbClr val="FF66FF">
                      <a:alpha val="60000"/>
                    </a:srgbClr>
                  </a:glow>
                </a:effectLst>
              </a:rPr>
              <a:t>Самые крупные республики, края, округа:</a:t>
            </a:r>
            <a:endParaRPr lang="ru-RU" sz="3600" dirty="0">
              <a:solidFill>
                <a:srgbClr val="9933FF"/>
              </a:solidFill>
              <a:effectLst>
                <a:glow rad="101600">
                  <a:srgbClr val="FF66FF">
                    <a:alpha val="60000"/>
                  </a:srgb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Якутия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Хабаровский край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Краснодарский край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Тюменская область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Амурская область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</a:t>
            </a:r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НАШИ СОСЕДИ:</a:t>
            </a:r>
            <a:endParaRPr lang="ru-RU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Китай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Монголия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Казахстан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Украина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Белоруссия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Грузия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Латвия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Эстония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Финляндия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Карта Чувашской Республики</a:t>
            </a:r>
            <a:endParaRPr lang="ru-RU" dirty="0"/>
          </a:p>
        </p:txBody>
      </p:sp>
      <p:pic>
        <p:nvPicPr>
          <p:cNvPr id="5" name="Содержимое 4" descr="image003_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06489" y="1935163"/>
            <a:ext cx="3731021" cy="4389437"/>
          </a:xfrm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dirty="0" smtClean="0">
                <a:solidFill>
                  <a:srgbClr val="9999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Отрасли производства Чувашской Республики</a:t>
            </a:r>
            <a:endParaRPr lang="ru-RU" dirty="0">
              <a:solidFill>
                <a:srgbClr val="9999FF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857364"/>
            <a:ext cx="4330824" cy="4467236"/>
          </a:xfrm>
        </p:spPr>
        <p:txBody>
          <a:bodyPr>
            <a:noAutofit/>
          </a:bodyPr>
          <a:lstStyle/>
          <a:p>
            <a:endParaRPr lang="ru-RU" sz="1200" b="1" dirty="0" smtClean="0"/>
          </a:p>
          <a:p>
            <a:endParaRPr lang="ru-RU" sz="1200" b="1" dirty="0" smtClean="0"/>
          </a:p>
          <a:p>
            <a:r>
              <a:rPr lang="ru-RU" sz="1800" dirty="0" err="1" smtClean="0">
                <a:hlinkClick r:id="rId2"/>
              </a:rPr>
              <a:t>Чебоксарский</a:t>
            </a:r>
            <a:r>
              <a:rPr lang="ru-RU" sz="1800" dirty="0" smtClean="0">
                <a:hlinkClick r:id="rId2"/>
              </a:rPr>
              <a:t> тракторный завод</a:t>
            </a:r>
            <a:endParaRPr lang="ru-RU" sz="1800" dirty="0" smtClean="0"/>
          </a:p>
          <a:p>
            <a:endParaRPr lang="ru-RU" sz="1200" b="1" dirty="0" smtClean="0"/>
          </a:p>
        </p:txBody>
      </p:sp>
      <p:pic>
        <p:nvPicPr>
          <p:cNvPr id="4" name="Рисунок 3" descr="foto.cheb.ru-578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988840"/>
            <a:ext cx="3657600" cy="2447544"/>
          </a:xfrm>
          <a:prstGeom prst="rect">
            <a:avLst/>
          </a:prstGeom>
        </p:spPr>
      </p:pic>
      <p:pic>
        <p:nvPicPr>
          <p:cNvPr id="5" name="Рисунок 4" descr="foto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3284984"/>
            <a:ext cx="4096122" cy="2730748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556792"/>
            <a:ext cx="7859216" cy="290296"/>
          </a:xfrm>
        </p:spPr>
        <p:txBody>
          <a:bodyPr>
            <a:prstTxWarp prst="textArchUp">
              <a:avLst/>
            </a:prstTxWarp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ru-RU" dirty="0" err="1" smtClean="0"/>
              <a:t>Канашский</a:t>
            </a:r>
            <a:r>
              <a:rPr lang="ru-RU" dirty="0" smtClean="0"/>
              <a:t> вагоноремонтный завод</a:t>
            </a:r>
            <a:br>
              <a:rPr lang="ru-RU" dirty="0" smtClean="0"/>
            </a:br>
            <a:r>
              <a:rPr lang="ru-RU" dirty="0" smtClean="0"/>
              <a:t> (</a:t>
            </a:r>
            <a:r>
              <a:rPr lang="ru-RU" dirty="0" err="1" smtClean="0"/>
              <a:t>Промтрактор-вагон</a:t>
            </a:r>
            <a:r>
              <a:rPr lang="ru-RU" dirty="0" smtClean="0"/>
              <a:t>)</a:t>
            </a:r>
            <a:br>
              <a:rPr lang="ru-RU" dirty="0" smtClean="0"/>
            </a:br>
            <a:endParaRPr lang="ru-RU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Содержимое 3" descr="1469449534_z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3422" y="1935163"/>
            <a:ext cx="6557155" cy="4389437"/>
          </a:xfr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Содержимое 7" descr="7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2419350" cy="1428750"/>
          </a:xfrm>
        </p:spPr>
      </p:pic>
      <p:sp>
        <p:nvSpPr>
          <p:cNvPr id="6" name="Прямоугольник 5"/>
          <p:cNvSpPr/>
          <p:nvPr/>
        </p:nvSpPr>
        <p:spPr>
          <a:xfrm>
            <a:off x="3491880" y="692696"/>
            <a:ext cx="4053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/>
              <a:t>Чебоксарская</a:t>
            </a:r>
            <a:r>
              <a:rPr lang="ru-RU" sz="2800" dirty="0" smtClean="0"/>
              <a:t> керамика</a:t>
            </a:r>
            <a:endParaRPr lang="ru-RU" sz="2800" dirty="0"/>
          </a:p>
        </p:txBody>
      </p:sp>
      <p:pic>
        <p:nvPicPr>
          <p:cNvPr id="9" name="Рисунок 8" descr="кирпич_завод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18512" y="2420888"/>
            <a:ext cx="6069912" cy="3821568"/>
          </a:xfrm>
          <a:prstGeom prst="rect">
            <a:avLst/>
          </a:prstGeo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388</TotalTime>
  <Words>509</Words>
  <Application>Microsoft Office PowerPoint</Application>
  <PresentationFormat>Экран (4:3)</PresentationFormat>
  <Paragraphs>67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РОДНОЙ КРАЙ – часть большой страны </vt:lpstr>
      <vt:lpstr>Слайд 2</vt:lpstr>
      <vt:lpstr>АДМИНИСТРАТИВНАЯ КАРТА РОССИИ</vt:lpstr>
      <vt:lpstr>Самые крупные республики, края, округа:</vt:lpstr>
      <vt:lpstr>         НАШИ СОСЕДИ:</vt:lpstr>
      <vt:lpstr>Карта Чувашской Республики</vt:lpstr>
      <vt:lpstr>Отрасли производства Чувашской Республики</vt:lpstr>
      <vt:lpstr>  Канашский вагоноремонтный завод  (Промтрактор-вагон) </vt:lpstr>
      <vt:lpstr>                 </vt:lpstr>
      <vt:lpstr>                 Чебоксарская кондитерская фабрика (АККОНД) </vt:lpstr>
      <vt:lpstr>          Меховая фабрика Керек (Керек)     </vt:lpstr>
      <vt:lpstr>     Чулочно-трикотажная фабрика Чебоксарский  трикотаж (Чебоксарский трикотаж) </vt:lpstr>
      <vt:lpstr>          Земледелие</vt:lpstr>
      <vt:lpstr>          Животноводство</vt:lpstr>
      <vt:lpstr>           Физкультминутка</vt:lpstr>
      <vt:lpstr>Слайд 16</vt:lpstr>
      <vt:lpstr>2.Создайте паспорт Чувашской Республики</vt:lpstr>
      <vt:lpstr>           Домашнее задание: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КРАЙ </dc:title>
  <dc:creator>Admin</dc:creator>
  <cp:lastModifiedBy>Acer20</cp:lastModifiedBy>
  <cp:revision>45</cp:revision>
  <dcterms:created xsi:type="dcterms:W3CDTF">2010-11-09T10:00:03Z</dcterms:created>
  <dcterms:modified xsi:type="dcterms:W3CDTF">2023-04-13T11:05:26Z</dcterms:modified>
</cp:coreProperties>
</file>