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2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6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2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1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F8E0-E981-4C2A-B0D1-1D84004E2A0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271F-4870-4E2C-AC55-4BA587D4D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raskraski.ru/wp-content/uploads/2021/10/1.raduga-i-2-obla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2" y="749763"/>
            <a:ext cx="9647702" cy="53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1420586"/>
            <a:ext cx="9849478" cy="44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8" y="1387929"/>
            <a:ext cx="10034067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901"/>
            <a:ext cx="9787486" cy="39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38842"/>
            <a:ext cx="9380764" cy="5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9" y="293914"/>
            <a:ext cx="9054191" cy="61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2" y="608039"/>
            <a:ext cx="10226769" cy="55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1" y="1895474"/>
            <a:ext cx="10547462" cy="35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64" y="1538287"/>
            <a:ext cx="10368643" cy="42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86" y="1094533"/>
            <a:ext cx="3595687" cy="4295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852" y="1004726"/>
            <a:ext cx="3293129" cy="47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12" y="685800"/>
            <a:ext cx="3772258" cy="5167993"/>
          </a:xfrm>
          <a:prstGeom prst="rect">
            <a:avLst/>
          </a:prstGeom>
        </p:spPr>
      </p:pic>
      <p:pic>
        <p:nvPicPr>
          <p:cNvPr id="2050" name="Picture 2" descr="https://flyclipart.com/thumb2/tomatoes-transparent-png-clip-446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04" y="1134836"/>
            <a:ext cx="4648118" cy="46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76" y="1126672"/>
            <a:ext cx="3958308" cy="4212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14" y="1024273"/>
            <a:ext cx="3336472" cy="43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126671"/>
            <a:ext cx="4276138" cy="4229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927713"/>
            <a:ext cx="4841422" cy="46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79" y="1151164"/>
            <a:ext cx="4465864" cy="446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84" y="1061357"/>
            <a:ext cx="6633616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466" y="979714"/>
            <a:ext cx="3404062" cy="48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3" y="922564"/>
            <a:ext cx="3807276" cy="51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2022-03-28T15:20:31Z</dcterms:created>
  <dcterms:modified xsi:type="dcterms:W3CDTF">2022-03-28T19:15:11Z</dcterms:modified>
</cp:coreProperties>
</file>