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6" r:id="rId3"/>
    <p:sldId id="257" r:id="rId4"/>
    <p:sldId id="259" r:id="rId5"/>
    <p:sldId id="258" r:id="rId6"/>
    <p:sldId id="265" r:id="rId7"/>
    <p:sldId id="260" r:id="rId8"/>
    <p:sldId id="261" r:id="rId9"/>
    <p:sldId id="263" r:id="rId10"/>
    <p:sldId id="266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Государственное дошкольное образовательное учреждение </a:t>
            </a:r>
            <a:endParaRPr lang="en-US" sz="2800" b="1" i="1" dirty="0" smtClean="0"/>
          </a:p>
          <a:p>
            <a:pPr algn="ctr"/>
            <a:r>
              <a:rPr lang="ru-RU" sz="2800" b="1" i="1" dirty="0" smtClean="0"/>
              <a:t>Луганской Народной республики</a:t>
            </a:r>
            <a:endParaRPr lang="en-US" sz="2800" b="1" i="1" dirty="0" smtClean="0"/>
          </a:p>
          <a:p>
            <a:pPr algn="ctr"/>
            <a:r>
              <a:rPr lang="ru-RU" sz="2800" b="1" i="1" dirty="0" smtClean="0"/>
              <a:t>«Ясли-сад комбинированного вида №18 «Гнёздышко»</a:t>
            </a:r>
          </a:p>
          <a:p>
            <a:pPr algn="ctr"/>
            <a:r>
              <a:rPr lang="ru-RU" sz="2800" b="1" i="1" dirty="0" smtClean="0"/>
              <a:t>г. Алчевск</a:t>
            </a:r>
          </a:p>
        </p:txBody>
      </p:sp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71876"/>
            <a:ext cx="350046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478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Наблюдение и уход за растущим помидором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416_14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42928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14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Трудовая деятельность детей на огороде в дошкольном учреждении.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10917_101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68510"/>
            <a:ext cx="3002098" cy="533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210917_101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3020467" cy="536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3" y="357166"/>
            <a:ext cx="8501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Сбор и дегустация плодов томата.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Освещение опыта работы среди коллег.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omidori-v-kvartir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71744"/>
            <a:ext cx="5530683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643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85731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Расширить представления о том, как растут овощные культуры, как </a:t>
            </a:r>
          </a:p>
          <a:p>
            <a:pPr marL="342900" indent="-342900"/>
            <a:r>
              <a:rPr lang="ru-RU" dirty="0" smtClean="0"/>
              <a:t>      нужно ухаживать за ними, об условиях их созревания и времени сбора,</a:t>
            </a:r>
          </a:p>
          <a:p>
            <a:pPr marL="342900" indent="-342900"/>
            <a:r>
              <a:rPr lang="ru-RU" dirty="0" smtClean="0"/>
              <a:t>      о способах приготовления из них различных блюд и способах заготовки </a:t>
            </a:r>
          </a:p>
          <a:p>
            <a:pPr marL="342900" indent="-342900"/>
            <a:r>
              <a:rPr lang="ru-RU" dirty="0" smtClean="0"/>
              <a:t>      на зиму.</a:t>
            </a:r>
          </a:p>
          <a:p>
            <a:pPr marL="342900" indent="-342900"/>
            <a:r>
              <a:rPr lang="ru-RU" dirty="0" smtClean="0"/>
              <a:t>2.   Пополнить словарный запас детей.</a:t>
            </a:r>
          </a:p>
          <a:p>
            <a:pPr marL="342900" indent="-342900"/>
            <a:r>
              <a:rPr lang="ru-RU" dirty="0" smtClean="0"/>
              <a:t>3.   Научить работать в коллективе, помогать друг другу.</a:t>
            </a:r>
          </a:p>
          <a:p>
            <a:pPr marL="342900" indent="-342900"/>
            <a:r>
              <a:rPr lang="ru-RU" dirty="0" smtClean="0"/>
              <a:t>4.   Приобщить родителей к совместной деятельности.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690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и трудности при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214818"/>
            <a:ext cx="8738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Недостаточные знания детей о выращивании овощных культур (посадка,</a:t>
            </a:r>
          </a:p>
          <a:p>
            <a:pPr marL="342900" indent="-342900"/>
            <a:r>
              <a:rPr lang="ru-RU" dirty="0" smtClean="0"/>
              <a:t>      уход).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За длительный период проекта ни разу не получилось вырастить рассаду</a:t>
            </a:r>
          </a:p>
          <a:p>
            <a:pPr marL="342900" indent="-342900"/>
            <a:r>
              <a:rPr lang="ru-RU" dirty="0" smtClean="0"/>
              <a:t>      из семян данного помидора.</a:t>
            </a:r>
          </a:p>
          <a:p>
            <a:pPr marL="342900" indent="-342900"/>
            <a:r>
              <a:rPr lang="ru-RU" dirty="0" smtClean="0"/>
              <a:t>3.   Не сохранилось название семян помидора, который рос 4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072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/>
              <a:t>Проект образовательной работы </a:t>
            </a:r>
          </a:p>
          <a:p>
            <a:pPr algn="ctr"/>
            <a:r>
              <a:rPr lang="ru-RU" sz="3500" b="1" i="1" dirty="0" smtClean="0"/>
              <a:t>с детьми дошкольного возраста</a:t>
            </a:r>
          </a:p>
          <a:p>
            <a:pPr algn="ctr"/>
            <a:r>
              <a:rPr lang="ru-RU" sz="3500" b="1" i="1" dirty="0" smtClean="0"/>
              <a:t> по экологическому воспитанию</a:t>
            </a:r>
          </a:p>
        </p:txBody>
      </p:sp>
      <p:pic>
        <p:nvPicPr>
          <p:cNvPr id="4" name="Рисунок 3" descr="mify-o-vyrashhivanii-tomatov-pomidor-foto-kust-tomata-pomi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643206"/>
            <a:ext cx="428625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72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Тема: «Помидор- чудесный плод, 	собираем   круглый год» </a:t>
            </a:r>
          </a:p>
          <a:p>
            <a:pPr algn="ctr"/>
            <a:endParaRPr lang="ru-RU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5880_ff7d4a836cd2508fe789d809a1f849612ea43f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786182" cy="2839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4357694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ГДОУ ЛНР №18«Гнездышко»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Акишина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Анна Анатольевна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категория: вторая  </a:t>
            </a:r>
            <a:r>
              <a:rPr lang="ru-RU" dirty="0" smtClean="0"/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стаж работы: 20 лет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ГДОУ ЛНР № 18 «Гнездышко», группа № 10.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воспитанники, воспитатель, родители.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долговременный.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12 февраля 2017 по 12 апреля 2021 (4 года).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экологические знания у детей о выращивании овощных культур (комнатного помидора);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умение мыслить, делать соответствующие выводы, используя исследовательскую деятельность;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расширить знания детей об объектах живой природы, их роли в экосистеме;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учить использовать полученные знания , умения и навыки в трудовой деятельности по выращиванию культурных растений.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Прогнозируемый результат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проект позволяет научить детей выращивать культурное растение (комнатный помидор), повышать познавательную активность, устанавливать простейшие связи между живой и неживой природой.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Результатами работы с детьми является формирование простых экологических знаний о выращивании  культурных растений и правилами ухода за ними.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исследовательско-поисковые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способности дошкольников в процессе ознакомления выращивания овощных культур (комнатного помидора);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растению; развивать понимание того, что человек и природа связаны между собой.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Формы и методы организации: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деятельность, наблюдения, экологические игры, художественное слово, ИЗО деятельность, нетрадиционные техники рисования.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экологические знания у детей о выращивании овощных культур (комнатного помидора);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умение мыслить, делать соответствующие выводы, используя исследовательскую деятельность;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об объектах живой природы, их роли в экосистеме;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использовать полученные знания, умения и навыки в трудовой деятельности по выращиванию культурных растений.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00306"/>
            <a:ext cx="7215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hkolabuduschego.ru/wp-content/uploads/2017/03/rybka-v-mo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2899" y="357166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pic>
        <p:nvPicPr>
          <p:cNvPr id="6" name="Рисунок 5" descr="IMG_20210416_14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143248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79640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Подбор литературы об овощах, в частности о помидоре.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Подбор картинок с изображением овощей, беседы.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Определение уровня знаний детей об овощах.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Подбор пальчиковых дидактических и подвижных игр по теме.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Составление перспективного плана.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Приобретение семян, подготовка грунта, высаживание комнатной </a:t>
            </a:r>
          </a:p>
          <a:p>
            <a:pPr marL="342900" indent="-342900"/>
            <a:r>
              <a:rPr lang="ru-RU" dirty="0" smtClean="0"/>
              <a:t>      культуры.</a:t>
            </a:r>
            <a:endParaRPr lang="ru-RU" dirty="0"/>
          </a:p>
        </p:txBody>
      </p:sp>
      <p:pic>
        <p:nvPicPr>
          <p:cNvPr id="7" name="Рисунок 6" descr="IMG-a629e5238d351c8b28bd5543e6025d21-V.jpg"/>
          <p:cNvPicPr>
            <a:picLocks noChangeAspect="1"/>
          </p:cNvPicPr>
          <p:nvPr/>
        </p:nvPicPr>
        <p:blipFill>
          <a:blip r:embed="rId3" cstate="print"/>
          <a:srcRect t="20834"/>
          <a:stretch>
            <a:fillRect/>
          </a:stretch>
        </p:blipFill>
        <p:spPr>
          <a:xfrm>
            <a:off x="214282" y="3143248"/>
            <a:ext cx="435771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222" y="357166"/>
            <a:ext cx="225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0416_142808.jpg"/>
          <p:cNvPicPr>
            <a:picLocks noChangeAspect="1"/>
          </p:cNvPicPr>
          <p:nvPr/>
        </p:nvPicPr>
        <p:blipFill>
          <a:blip r:embed="rId2" cstate="print"/>
          <a:srcRect r="16428"/>
          <a:stretch>
            <a:fillRect/>
          </a:stretch>
        </p:blipFill>
        <p:spPr>
          <a:xfrm rot="5400000">
            <a:off x="3676275" y="3181715"/>
            <a:ext cx="4500596" cy="242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857232"/>
            <a:ext cx="7246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ростом овощной культуры.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растением (полив, рыхление земли, подкормка, подвязка).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лаборатории «Солнышко» по систематизации собранного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материала исследовательской деятельности.</a:t>
            </a:r>
            <a:endParaRPr lang="ru-RU" dirty="0"/>
          </a:p>
        </p:txBody>
      </p:sp>
      <p:pic>
        <p:nvPicPr>
          <p:cNvPr id="8" name="Рисунок 7" descr="20210917_094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3116"/>
            <a:ext cx="257176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3571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Использование художественного слова (рассказы, стихи, загадки).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Проведение дидактических и экологических игр, упражнений.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Использование творчества через ИЗО деятельность (нетрадиционные техники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рисования).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917_100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75579"/>
            <a:ext cx="2443140" cy="433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10917_10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900887"/>
            <a:ext cx="2428892" cy="431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210917_10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908373"/>
            <a:ext cx="2424677" cy="430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</TotalTime>
  <Words>612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2022-02-07T08:08:49Z</dcterms:modified>
</cp:coreProperties>
</file>