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224136"/>
          </a:xfrm>
        </p:spPr>
        <p:txBody>
          <a:bodyPr/>
          <a:lstStyle/>
          <a:p>
            <a:r>
              <a:rPr lang="ru-RU" dirty="0" smtClean="0"/>
              <a:t>Древняя </a:t>
            </a:r>
            <a:r>
              <a:rPr lang="ru-RU" dirty="0" err="1" smtClean="0"/>
              <a:t>Русь.Князь</a:t>
            </a:r>
            <a:r>
              <a:rPr lang="ru-RU" dirty="0" smtClean="0"/>
              <a:t> Игорь.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400800" cy="42260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33670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917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Древняя Русь. Погост.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576392" cy="4622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76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Русь при монголах.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85" y="1600200"/>
            <a:ext cx="747143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497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 4 Грозный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4" y="1268760"/>
            <a:ext cx="473541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469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Федор Алексеевич и Петр Первый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3528392" cy="444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16835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454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Александр 3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475252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433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В.В.Путин</a:t>
            </a:r>
            <a:endParaRPr lang="ru-RU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00" y="1600200"/>
            <a:ext cx="733939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1885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Древняя Русь.Князь Игорь.</vt:lpstr>
      <vt:lpstr>Древняя Русь. Погост.</vt:lpstr>
      <vt:lpstr>Русь при монголах. </vt:lpstr>
      <vt:lpstr>Иван 4 Грозный</vt:lpstr>
      <vt:lpstr>Федор Алексеевич и Петр Первый</vt:lpstr>
      <vt:lpstr>Александр 3</vt:lpstr>
      <vt:lpstr>В.В.Путин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Древняя Русь.Князь Игорь.</dc:title>
  <dc:creator>tchum</dc:creator>
  <cp:lastModifiedBy>tchumackova.el@yandex.ru</cp:lastModifiedBy>
  <cp:revision>2</cp:revision>
  <dcterms:created xsi:type="dcterms:W3CDTF">2021-08-02T15:00:49Z</dcterms:created>
  <dcterms:modified xsi:type="dcterms:W3CDTF">2021-11-04T07:39:58Z</dcterms:modified>
</cp:coreProperties>
</file>