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1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1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0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8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2A86-9D5A-4B5C-9998-1DD4AD11CC51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95-2BB0-4ED6-A66C-6988B240E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8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10.jpeg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4.jpg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19.png"/><Relationship Id="rId5" Type="http://schemas.openxmlformats.org/officeDocument/2006/relationships/image" Target="../media/image4.jpg"/><Relationship Id="rId10" Type="http://schemas.openxmlformats.org/officeDocument/2006/relationships/image" Target="../media/image2.jpg"/><Relationship Id="rId4" Type="http://schemas.openxmlformats.org/officeDocument/2006/relationships/image" Target="../media/image12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78353"/>
              </p:ext>
            </p:extLst>
          </p:nvPr>
        </p:nvGraphicFramePr>
        <p:xfrm>
          <a:off x="705079" y="200464"/>
          <a:ext cx="10728564" cy="645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188"/>
                <a:gridCol w="3576188"/>
                <a:gridCol w="3576188"/>
              </a:tblGrid>
              <a:tr h="2152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23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23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8" y="214065"/>
            <a:ext cx="3525400" cy="21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2755"/>
              </p:ext>
            </p:extLst>
          </p:nvPr>
        </p:nvGraphicFramePr>
        <p:xfrm>
          <a:off x="826264" y="126609"/>
          <a:ext cx="10554159" cy="652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53"/>
                <a:gridCol w="3518053"/>
                <a:gridCol w="3518053"/>
              </a:tblGrid>
              <a:tr h="2175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5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58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" y="129661"/>
            <a:ext cx="3514381" cy="2150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140677"/>
            <a:ext cx="3426246" cy="2166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46" y="149857"/>
            <a:ext cx="3503364" cy="21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30935"/>
              </p:ext>
            </p:extLst>
          </p:nvPr>
        </p:nvGraphicFramePr>
        <p:xfrm>
          <a:off x="826265" y="140677"/>
          <a:ext cx="10664328" cy="655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776"/>
                <a:gridCol w="3554776"/>
                <a:gridCol w="3554776"/>
              </a:tblGrid>
              <a:tr h="2155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99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99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58" y="132711"/>
            <a:ext cx="3844887" cy="2150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" y="132471"/>
            <a:ext cx="3536415" cy="216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85" y="137307"/>
            <a:ext cx="3527092" cy="21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27643"/>
              </p:ext>
            </p:extLst>
          </p:nvPr>
        </p:nvGraphicFramePr>
        <p:xfrm>
          <a:off x="804232" y="154745"/>
          <a:ext cx="10587210" cy="643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70"/>
                <a:gridCol w="3529070"/>
                <a:gridCol w="3529070"/>
              </a:tblGrid>
              <a:tr h="2144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4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41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7" y="107386"/>
            <a:ext cx="3503365" cy="2174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01" y="154236"/>
            <a:ext cx="3525397" cy="2137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60" y="148323"/>
            <a:ext cx="3486726" cy="2155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" y="2335577"/>
            <a:ext cx="3528788" cy="2104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3" y="140437"/>
            <a:ext cx="3503365" cy="21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20341"/>
              </p:ext>
            </p:extLst>
          </p:nvPr>
        </p:nvGraphicFramePr>
        <p:xfrm>
          <a:off x="771182" y="143218"/>
          <a:ext cx="10686360" cy="647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120"/>
                <a:gridCol w="3562120"/>
                <a:gridCol w="3562120"/>
              </a:tblGrid>
              <a:tr h="2159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3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9" y="142302"/>
            <a:ext cx="3525396" cy="2138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83" y="140694"/>
            <a:ext cx="3527234" cy="2139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78" y="165252"/>
            <a:ext cx="3558447" cy="2115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67" y="2346593"/>
            <a:ext cx="3569465" cy="2192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9" y="2335576"/>
            <a:ext cx="3459296" cy="21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1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82991"/>
              </p:ext>
            </p:extLst>
          </p:nvPr>
        </p:nvGraphicFramePr>
        <p:xfrm>
          <a:off x="731859" y="140677"/>
          <a:ext cx="10769751" cy="657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917"/>
                <a:gridCol w="3589917"/>
                <a:gridCol w="3589917"/>
              </a:tblGrid>
              <a:tr h="240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62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62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6" y="2532185"/>
            <a:ext cx="3602516" cy="2138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23" y="2533880"/>
            <a:ext cx="3626753" cy="2159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8" y="132202"/>
            <a:ext cx="3547430" cy="2379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59" y="121187"/>
            <a:ext cx="3580482" cy="2390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11" y="143220"/>
            <a:ext cx="3591499" cy="2368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28" y="2522861"/>
            <a:ext cx="3580482" cy="2104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8" y="99152"/>
            <a:ext cx="3547430" cy="23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99092"/>
              </p:ext>
            </p:extLst>
          </p:nvPr>
        </p:nvGraphicFramePr>
        <p:xfrm>
          <a:off x="815249" y="126608"/>
          <a:ext cx="10609242" cy="652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414"/>
                <a:gridCol w="3534148"/>
                <a:gridCol w="3538680"/>
              </a:tblGrid>
              <a:tr h="2175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5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5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" y="4515728"/>
            <a:ext cx="3547432" cy="2083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5" y="4503189"/>
            <a:ext cx="1463363" cy="106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60" y="2354855"/>
            <a:ext cx="3547432" cy="2148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8" y="2258458"/>
            <a:ext cx="3569465" cy="2181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44" y="143219"/>
            <a:ext cx="3547432" cy="2126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4" y="143219"/>
            <a:ext cx="3580481" cy="2137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64" y="2269476"/>
            <a:ext cx="3459296" cy="2272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143220"/>
            <a:ext cx="3503364" cy="21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9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70382"/>
              </p:ext>
            </p:extLst>
          </p:nvPr>
        </p:nvGraphicFramePr>
        <p:xfrm>
          <a:off x="572875" y="187288"/>
          <a:ext cx="10994835" cy="651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945"/>
                <a:gridCol w="3664945"/>
                <a:gridCol w="3664945"/>
              </a:tblGrid>
              <a:tr h="2170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0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0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6" y="4538950"/>
            <a:ext cx="3404212" cy="2104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77" y="2324559"/>
            <a:ext cx="3723701" cy="2192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2" y="2332822"/>
            <a:ext cx="3646583" cy="2192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11" y="187286"/>
            <a:ext cx="3701667" cy="2137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5" y="176270"/>
            <a:ext cx="3647502" cy="2154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43" y="2379643"/>
            <a:ext cx="3624550" cy="213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1" y="4538948"/>
            <a:ext cx="3558450" cy="2093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10" y="198304"/>
            <a:ext cx="3723701" cy="217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8" y="4649119"/>
            <a:ext cx="1083326" cy="9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12231"/>
              </p:ext>
            </p:extLst>
          </p:nvPr>
        </p:nvGraphicFramePr>
        <p:xfrm>
          <a:off x="771181" y="143220"/>
          <a:ext cx="10565175" cy="657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725"/>
                <a:gridCol w="3521725"/>
                <a:gridCol w="3521725"/>
              </a:tblGrid>
              <a:tr h="21923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2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23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9" y="4549966"/>
            <a:ext cx="3536414" cy="2165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9" y="2327312"/>
            <a:ext cx="3514381" cy="2203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35" y="4605051"/>
            <a:ext cx="2787267" cy="2031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8" y="2302526"/>
            <a:ext cx="3514381" cy="2225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11" y="165253"/>
            <a:ext cx="3492346" cy="2170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8" y="132202"/>
            <a:ext cx="3492347" cy="2148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09" y="2316296"/>
            <a:ext cx="3514381" cy="2225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6" y="4564606"/>
            <a:ext cx="3437262" cy="2111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151712"/>
            <a:ext cx="3547432" cy="2172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43" y="4583017"/>
            <a:ext cx="1200839" cy="9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05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сад)</dc:creator>
  <cp:lastModifiedBy>Детский сад)</cp:lastModifiedBy>
  <cp:revision>10</cp:revision>
  <dcterms:created xsi:type="dcterms:W3CDTF">2019-02-07T08:40:47Z</dcterms:created>
  <dcterms:modified xsi:type="dcterms:W3CDTF">2019-02-07T09:57:58Z</dcterms:modified>
</cp:coreProperties>
</file>