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B8979-CF3F-40D5-9704-FA5CDA45F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CCE985-0A41-4543-824E-D4FE14D96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7461B0-1CF4-4682-87DB-8E03FC6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074649-A1DF-4464-8D89-E584B4F2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7A71A1-1563-4060-91BD-3FD8FD41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6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E865A-2325-4113-9B42-BEBC8D23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83FCEE-3231-4637-9165-254F19C21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2FDAA9-2462-41DA-84A8-89F6282A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C37445-5415-4CD7-BB44-3E552D50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B0910F-0E70-43F0-941C-36ED5B52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2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47C596-B671-4BCF-9A23-64C465701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F2DC59-E734-4B10-A078-4D6DEADDD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E0A2DB-EEAC-4D92-AFAF-F741C46E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BA0879-F0EF-4B05-B3FF-2A7927DB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913489-2813-44CB-8BEF-2AB460F7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4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91C77-C271-429F-B4C1-317DE431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A99BA-6D17-4B40-91FA-4F533BB70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08AEB-D59F-429F-91B1-6D5DE982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B311D-5864-4BF7-9E14-F57846AA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251ACD-9D57-4941-82EA-ABA4F9C1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00B30-C920-4BBD-B581-A0539D91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19A028-F9CF-45BB-9977-F95CFD20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DA5DC-F064-4CE8-9DFE-E9CF9A04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A0F150-69CF-49D3-A3DF-2884759C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AD8C71-6F41-4E68-8229-1F486303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1B40F-1D77-45B8-BED2-A2247181C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95E618-2A99-4277-9D39-CF7A91F2F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2D56B6-52EB-4183-A8DC-301D2308E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769944-9034-4CC7-BED3-F742975C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BC65FC-0890-4748-A36C-36BD3EDC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56CB98-8172-4DB7-A362-7C2174C8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63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F6847-110C-408F-B15C-6283E1C5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911642-0C52-497B-AF87-46EA71027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94374D-BE10-4C3A-818B-5A7749358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C37DE5-7EDC-403C-B59B-4D748FB4D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9CF161-7F68-42F1-8174-1241CDDC8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6E3B53-62EF-406B-8CBF-B0DEEFC6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FB790D-2032-4FFE-8483-07518F48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0EEB1E-AA98-4B39-8499-153F232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2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04D25-8269-4F0F-BFDE-1325EBC6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BE7B023-03F9-4C3D-9BB5-239AC1D7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8339F5-3C45-4AE6-A362-C2F75575A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7A7544-5FA1-4791-81FF-769CF6CE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8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848C9D-BC7B-4527-BEA8-4C6B3A71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D38253-774D-4FF1-8F28-BF1E01C1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CD5E98-C088-419E-847B-E66AFCE9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8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D3E16-AEE3-45A9-9F63-8F221FBE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BA0954-B5E2-4009-874E-ABF59EEA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F9FDA5-FE0F-4A59-92DB-37D2A6AE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5BB1E-132C-4F59-9BC8-A80790C4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5E5D49-1248-4E22-A40C-308D56820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83E1C6-F54A-405F-AC85-EC841DDE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2CCFE-C045-4489-8000-BEB791521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BB9D57-A298-4FD8-BABD-332B16033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3CD6E2-EAD5-4EEB-AB3D-B70F850AE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17E5E-27A6-4D61-A91E-487B1F22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FAC5F0-A384-4259-ACE5-2D4A11BC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6B256D-AE4F-4F97-9DDA-425EEEBA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5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035DA-A5E0-4114-827E-F7D5EEC1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0F301B-C873-4428-9F1A-E1C4F4F78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CD6589-290E-4DCE-A40A-8764B5FBA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BB17-5882-44BA-9746-BBADDD599B4A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13DE72-4EA3-44E1-9745-A5DAEA904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02A4D5-AA8A-46EA-BD68-E052CD7A9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4773-4B89-427C-86E1-A174BF768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2849" y="1334236"/>
            <a:ext cx="9144000" cy="2387600"/>
          </a:xfrm>
        </p:spPr>
        <p:txBody>
          <a:bodyPr>
            <a:normAutofit/>
          </a:bodyPr>
          <a:lstStyle/>
          <a:p>
            <a:r>
              <a:rPr lang="ru-RU" sz="8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8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</a:p>
        </p:txBody>
      </p:sp>
    </p:spTree>
    <p:extLst>
      <p:ext uri="{BB962C8B-B14F-4D97-AF65-F5344CB8AC3E}">
        <p14:creationId xmlns:p14="http://schemas.microsoft.com/office/powerpoint/2010/main" val="30342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77CE0-A57E-4923-B994-7A8466AD2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2640" y="686264"/>
            <a:ext cx="8046720" cy="477837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примеры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E54B6D-00F3-40BD-AA1A-0628094C6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60" y="2082018"/>
            <a:ext cx="8717280" cy="3232051"/>
          </a:xfrm>
        </p:spPr>
        <p:txBody>
          <a:bodyPr>
            <a:normAutofit/>
          </a:bodyPr>
          <a:lstStyle/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8-2+3=9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8-2+3=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675CC6-98CD-4204-AD59-8C5CEF89D114}"/>
              </a:ext>
            </a:extLst>
          </p:cNvPr>
          <p:cNvSpPr txBox="1"/>
          <p:nvPr/>
        </p:nvSpPr>
        <p:spPr>
          <a:xfrm>
            <a:off x="70338" y="1589649"/>
            <a:ext cx="120513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«Порядок выполнения действий. Скобки»</a:t>
            </a:r>
          </a:p>
        </p:txBody>
      </p:sp>
    </p:spTree>
    <p:extLst>
      <p:ext uri="{BB962C8B-B14F-4D97-AF65-F5344CB8AC3E}">
        <p14:creationId xmlns:p14="http://schemas.microsoft.com/office/powerpoint/2010/main" val="15401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FD6CBC-3DE2-4932-BB44-045168AB533B}"/>
              </a:ext>
            </a:extLst>
          </p:cNvPr>
          <p:cNvSpPr txBox="1"/>
          <p:nvPr/>
        </p:nvSpPr>
        <p:spPr>
          <a:xfrm>
            <a:off x="1434905" y="2098489"/>
            <a:ext cx="105085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8-3+4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8-(3+4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      18-8+9=         18-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(8+9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20-5+3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20-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(5+3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E8B3BA-C695-4C44-94D2-784B217C73A0}"/>
              </a:ext>
            </a:extLst>
          </p:cNvPr>
          <p:cNvSpPr txBox="1"/>
          <p:nvPr/>
        </p:nvSpPr>
        <p:spPr>
          <a:xfrm>
            <a:off x="0" y="407963"/>
            <a:ext cx="12351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столбики примеров?</a:t>
            </a:r>
          </a:p>
        </p:txBody>
      </p:sp>
    </p:spTree>
    <p:extLst>
      <p:ext uri="{BB962C8B-B14F-4D97-AF65-F5344CB8AC3E}">
        <p14:creationId xmlns:p14="http://schemas.microsoft.com/office/powerpoint/2010/main" val="4763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33C049-2E67-45E0-919E-C1E1361530E6}"/>
              </a:ext>
            </a:extLst>
          </p:cNvPr>
          <p:cNvSpPr txBox="1"/>
          <p:nvPr/>
        </p:nvSpPr>
        <p:spPr>
          <a:xfrm>
            <a:off x="261425" y="2226074"/>
            <a:ext cx="1166915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записанные в скобках, выполняют первыми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1EA60-ACC3-406C-8C46-F89980D8B2F2}"/>
              </a:ext>
            </a:extLst>
          </p:cNvPr>
          <p:cNvSpPr txBox="1"/>
          <p:nvPr/>
        </p:nvSpPr>
        <p:spPr>
          <a:xfrm rot="20707554">
            <a:off x="520505" y="143690"/>
            <a:ext cx="530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– (4+3)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D3002-75B5-44BF-8A09-4872A5C77929}"/>
              </a:ext>
            </a:extLst>
          </p:cNvPr>
          <p:cNvSpPr txBox="1"/>
          <p:nvPr/>
        </p:nvSpPr>
        <p:spPr>
          <a:xfrm rot="382002">
            <a:off x="8131377" y="368608"/>
            <a:ext cx="4276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(17-10)+5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3C526E-D64B-47CA-BAF0-A7466BBD5AB7}"/>
              </a:ext>
            </a:extLst>
          </p:cNvPr>
          <p:cNvSpPr txBox="1"/>
          <p:nvPr/>
        </p:nvSpPr>
        <p:spPr>
          <a:xfrm>
            <a:off x="4409298" y="5092505"/>
            <a:ext cx="4656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16+(20-10)</a:t>
            </a:r>
          </a:p>
        </p:txBody>
      </p:sp>
    </p:spTree>
    <p:extLst>
      <p:ext uri="{BB962C8B-B14F-4D97-AF65-F5344CB8AC3E}">
        <p14:creationId xmlns:p14="http://schemas.microsoft.com/office/powerpoint/2010/main" val="2302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CDF47-3F3F-4A5E-806F-9F5FCCC88C7B}"/>
              </a:ext>
            </a:extLst>
          </p:cNvPr>
          <p:cNvSpPr txBox="1"/>
          <p:nvPr/>
        </p:nvSpPr>
        <p:spPr>
          <a:xfrm>
            <a:off x="206326" y="2053253"/>
            <a:ext cx="119856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7+(4+1)   </a:t>
            </a:r>
            <a:r>
              <a:rPr lang="ru-RU" sz="8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8-(2+3)   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3+(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-4) 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1+(7+4</a:t>
            </a:r>
            <a:r>
              <a:rPr lang="ru-RU" sz="8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ru-RU" sz="80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9-(8-2)   </a:t>
            </a:r>
            <a:r>
              <a:rPr lang="ru-RU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4+(6-3)</a:t>
            </a:r>
          </a:p>
        </p:txBody>
      </p:sp>
    </p:spTree>
    <p:extLst>
      <p:ext uri="{BB962C8B-B14F-4D97-AF65-F5344CB8AC3E}">
        <p14:creationId xmlns:p14="http://schemas.microsoft.com/office/powerpoint/2010/main" val="40775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82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Урок математики</vt:lpstr>
      <vt:lpstr>Сравните примеры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 примеры</dc:title>
  <dc:creator>Пользователь</dc:creator>
  <cp:lastModifiedBy>user</cp:lastModifiedBy>
  <cp:revision>8</cp:revision>
  <dcterms:created xsi:type="dcterms:W3CDTF">2022-02-17T18:16:45Z</dcterms:created>
  <dcterms:modified xsi:type="dcterms:W3CDTF">2022-03-27T11:01:15Z</dcterms:modified>
</cp:coreProperties>
</file>