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858000" type="screen4x3"/>
  <p:notesSz cx="9144000" cy="6858000"/>
  <p:defaultTex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7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Office_Excel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Office_Excel3.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clustered"/>
        <c:ser>
          <c:idx val="0"/>
          <c:order val="0"/>
          <c:tx>
            <c:strRef>
              <c:f>Лист1!$B$1</c:f>
              <c:strCache>
                <c:ptCount val="1"/>
                <c:pt idx="0">
                  <c:v>низкий</c:v>
                </c:pt>
              </c:strCache>
            </c:strRef>
          </c:tx>
          <c:cat>
            <c:strRef>
              <c:f>Лист1!$A$2:$A$5</c:f>
              <c:strCache>
                <c:ptCount val="4"/>
                <c:pt idx="0">
                  <c:v>Общее развитие</c:v>
                </c:pt>
                <c:pt idx="1">
                  <c:v>Состояние лексич.стор.</c:v>
                </c:pt>
                <c:pt idx="2">
                  <c:v>состояние фраз.речи</c:v>
                </c:pt>
                <c:pt idx="3">
                  <c:v>Состояние грам.-строя речи</c:v>
                </c:pt>
              </c:strCache>
            </c:strRef>
          </c:cat>
          <c:val>
            <c:numRef>
              <c:f>Лист1!$B$2:$B$5</c:f>
              <c:numCache>
                <c:formatCode>General</c:formatCode>
                <c:ptCount val="4"/>
                <c:pt idx="0">
                  <c:v>40</c:v>
                </c:pt>
                <c:pt idx="1">
                  <c:v>50</c:v>
                </c:pt>
                <c:pt idx="2">
                  <c:v>30</c:v>
                </c:pt>
                <c:pt idx="3">
                  <c:v>40</c:v>
                </c:pt>
              </c:numCache>
            </c:numRef>
          </c:val>
        </c:ser>
        <c:ser>
          <c:idx val="1"/>
          <c:order val="1"/>
          <c:tx>
            <c:strRef>
              <c:f>Лист1!$C$1</c:f>
              <c:strCache>
                <c:ptCount val="1"/>
                <c:pt idx="0">
                  <c:v>средний</c:v>
                </c:pt>
              </c:strCache>
            </c:strRef>
          </c:tx>
          <c:cat>
            <c:strRef>
              <c:f>Лист1!$A$2:$A$5</c:f>
              <c:strCache>
                <c:ptCount val="4"/>
                <c:pt idx="0">
                  <c:v>Общее развитие</c:v>
                </c:pt>
                <c:pt idx="1">
                  <c:v>Состояние лексич.стор.</c:v>
                </c:pt>
                <c:pt idx="2">
                  <c:v>состояние фраз.речи</c:v>
                </c:pt>
                <c:pt idx="3">
                  <c:v>Состояние грам.-строя речи</c:v>
                </c:pt>
              </c:strCache>
            </c:strRef>
          </c:cat>
          <c:val>
            <c:numRef>
              <c:f>Лист1!$C$2:$C$5</c:f>
              <c:numCache>
                <c:formatCode>General</c:formatCode>
                <c:ptCount val="4"/>
                <c:pt idx="0">
                  <c:v>60</c:v>
                </c:pt>
                <c:pt idx="1">
                  <c:v>50</c:v>
                </c:pt>
                <c:pt idx="2">
                  <c:v>70</c:v>
                </c:pt>
                <c:pt idx="3">
                  <c:v>60</c:v>
                </c:pt>
              </c:numCache>
            </c:numRef>
          </c:val>
        </c:ser>
        <c:ser>
          <c:idx val="2"/>
          <c:order val="2"/>
          <c:tx>
            <c:strRef>
              <c:f>Лист1!$D$1</c:f>
              <c:strCache>
                <c:ptCount val="1"/>
                <c:pt idx="0">
                  <c:v>высокий</c:v>
                </c:pt>
              </c:strCache>
            </c:strRef>
          </c:tx>
          <c:cat>
            <c:strRef>
              <c:f>Лист1!$A$2:$A$5</c:f>
              <c:strCache>
                <c:ptCount val="4"/>
                <c:pt idx="0">
                  <c:v>Общее развитие</c:v>
                </c:pt>
                <c:pt idx="1">
                  <c:v>Состояние лексич.стор.</c:v>
                </c:pt>
                <c:pt idx="2">
                  <c:v>состояние фраз.речи</c:v>
                </c:pt>
                <c:pt idx="3">
                  <c:v>Состояние грам.-строя речи</c:v>
                </c:pt>
              </c:strCache>
            </c:strRef>
          </c:cat>
          <c:val>
            <c:numRef>
              <c:f>Лист1!$D$2:$D$5</c:f>
              <c:numCache>
                <c:formatCode>General</c:formatCode>
                <c:ptCount val="4"/>
                <c:pt idx="0">
                  <c:v>0</c:v>
                </c:pt>
                <c:pt idx="1">
                  <c:v>0</c:v>
                </c:pt>
                <c:pt idx="2">
                  <c:v>0</c:v>
                </c:pt>
                <c:pt idx="3">
                  <c:v>0</c:v>
                </c:pt>
              </c:numCache>
            </c:numRef>
          </c:val>
        </c:ser>
        <c:dLbls/>
        <c:shape val="box"/>
        <c:axId val="81072896"/>
        <c:axId val="81074432"/>
        <c:axId val="0"/>
      </c:bar3DChart>
      <c:catAx>
        <c:axId val="81072896"/>
        <c:scaling>
          <c:orientation val="minMax"/>
        </c:scaling>
        <c:axPos val="b"/>
        <c:numFmt formatCode="General" sourceLinked="0"/>
        <c:tickLblPos val="nextTo"/>
        <c:crossAx val="81074432"/>
        <c:crosses val="autoZero"/>
        <c:auto val="1"/>
        <c:lblAlgn val="ctr"/>
        <c:lblOffset val="100"/>
      </c:catAx>
      <c:valAx>
        <c:axId val="81074432"/>
        <c:scaling>
          <c:orientation val="minMax"/>
        </c:scaling>
        <c:axPos val="l"/>
        <c:majorGridlines/>
        <c:numFmt formatCode="General" sourceLinked="1"/>
        <c:tickLblPos val="nextTo"/>
        <c:crossAx val="81072896"/>
        <c:crosses val="autoZero"/>
        <c:crossBetween val="between"/>
      </c:valAx>
    </c:plotArea>
    <c:legend>
      <c:legendPos val="r"/>
      <c:layout/>
    </c:legend>
    <c:plotVisOnly val="1"/>
    <c:dispBlanksAs val="gap"/>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view3D>
      <c:rAngAx val="1"/>
    </c:view3D>
    <c:plotArea>
      <c:layout/>
      <c:bar3DChart>
        <c:barDir val="col"/>
        <c:grouping val="clustered"/>
        <c:ser>
          <c:idx val="0"/>
          <c:order val="0"/>
          <c:tx>
            <c:strRef>
              <c:f>Лист1!$B$1</c:f>
              <c:strCache>
                <c:ptCount val="1"/>
                <c:pt idx="0">
                  <c:v>низкий</c:v>
                </c:pt>
              </c:strCache>
            </c:strRef>
          </c:tx>
          <c:cat>
            <c:strRef>
              <c:f>Лист1!$A$2:$A$5</c:f>
              <c:strCache>
                <c:ptCount val="4"/>
                <c:pt idx="0">
                  <c:v>Общее развитие</c:v>
                </c:pt>
                <c:pt idx="1">
                  <c:v>Состояние лексич.стор.</c:v>
                </c:pt>
                <c:pt idx="2">
                  <c:v>состояние фраз.речи</c:v>
                </c:pt>
                <c:pt idx="3">
                  <c:v>Состояние грам.-строя речи</c:v>
                </c:pt>
              </c:strCache>
            </c:strRef>
          </c:cat>
          <c:val>
            <c:numRef>
              <c:f>Лист1!$B$2:$B$5</c:f>
              <c:numCache>
                <c:formatCode>General</c:formatCode>
                <c:ptCount val="4"/>
                <c:pt idx="0">
                  <c:v>0</c:v>
                </c:pt>
                <c:pt idx="1">
                  <c:v>0</c:v>
                </c:pt>
                <c:pt idx="2">
                  <c:v>0</c:v>
                </c:pt>
                <c:pt idx="3">
                  <c:v>0</c:v>
                </c:pt>
              </c:numCache>
            </c:numRef>
          </c:val>
        </c:ser>
        <c:ser>
          <c:idx val="1"/>
          <c:order val="1"/>
          <c:tx>
            <c:strRef>
              <c:f>Лист1!$C$1</c:f>
              <c:strCache>
                <c:ptCount val="1"/>
                <c:pt idx="0">
                  <c:v>средний</c:v>
                </c:pt>
              </c:strCache>
            </c:strRef>
          </c:tx>
          <c:cat>
            <c:strRef>
              <c:f>Лист1!$A$2:$A$5</c:f>
              <c:strCache>
                <c:ptCount val="4"/>
                <c:pt idx="0">
                  <c:v>Общее развитие</c:v>
                </c:pt>
                <c:pt idx="1">
                  <c:v>Состояние лексич.стор.</c:v>
                </c:pt>
                <c:pt idx="2">
                  <c:v>состояние фраз.речи</c:v>
                </c:pt>
                <c:pt idx="3">
                  <c:v>Состояние грам.-строя речи</c:v>
                </c:pt>
              </c:strCache>
            </c:strRef>
          </c:cat>
          <c:val>
            <c:numRef>
              <c:f>Лист1!$C$2:$C$5</c:f>
              <c:numCache>
                <c:formatCode>General</c:formatCode>
                <c:ptCount val="4"/>
                <c:pt idx="0">
                  <c:v>30</c:v>
                </c:pt>
                <c:pt idx="1">
                  <c:v>20</c:v>
                </c:pt>
                <c:pt idx="2">
                  <c:v>20</c:v>
                </c:pt>
                <c:pt idx="3">
                  <c:v>10</c:v>
                </c:pt>
              </c:numCache>
            </c:numRef>
          </c:val>
        </c:ser>
        <c:ser>
          <c:idx val="2"/>
          <c:order val="2"/>
          <c:tx>
            <c:strRef>
              <c:f>Лист1!$D$1</c:f>
              <c:strCache>
                <c:ptCount val="1"/>
                <c:pt idx="0">
                  <c:v>высокий</c:v>
                </c:pt>
              </c:strCache>
            </c:strRef>
          </c:tx>
          <c:cat>
            <c:strRef>
              <c:f>Лист1!$A$2:$A$5</c:f>
              <c:strCache>
                <c:ptCount val="4"/>
                <c:pt idx="0">
                  <c:v>Общее развитие</c:v>
                </c:pt>
                <c:pt idx="1">
                  <c:v>Состояние лексич.стор.</c:v>
                </c:pt>
                <c:pt idx="2">
                  <c:v>состояние фраз.речи</c:v>
                </c:pt>
                <c:pt idx="3">
                  <c:v>Состояние грам.-строя речи</c:v>
                </c:pt>
              </c:strCache>
            </c:strRef>
          </c:cat>
          <c:val>
            <c:numRef>
              <c:f>Лист1!$D$2:$D$5</c:f>
              <c:numCache>
                <c:formatCode>General</c:formatCode>
                <c:ptCount val="4"/>
                <c:pt idx="0">
                  <c:v>70</c:v>
                </c:pt>
                <c:pt idx="1">
                  <c:v>80</c:v>
                </c:pt>
                <c:pt idx="2">
                  <c:v>80</c:v>
                </c:pt>
                <c:pt idx="3">
                  <c:v>90</c:v>
                </c:pt>
              </c:numCache>
            </c:numRef>
          </c:val>
        </c:ser>
        <c:dLbls/>
        <c:shape val="box"/>
        <c:axId val="104103296"/>
        <c:axId val="104125568"/>
        <c:axId val="0"/>
      </c:bar3DChart>
      <c:catAx>
        <c:axId val="104103296"/>
        <c:scaling>
          <c:orientation val="minMax"/>
        </c:scaling>
        <c:axPos val="b"/>
        <c:numFmt formatCode="General" sourceLinked="0"/>
        <c:tickLblPos val="nextTo"/>
        <c:crossAx val="104125568"/>
        <c:crosses val="autoZero"/>
        <c:auto val="1"/>
        <c:lblAlgn val="ctr"/>
        <c:lblOffset val="100"/>
      </c:catAx>
      <c:valAx>
        <c:axId val="104125568"/>
        <c:scaling>
          <c:orientation val="minMax"/>
        </c:scaling>
        <c:axPos val="l"/>
        <c:majorGridlines/>
        <c:numFmt formatCode="General" sourceLinked="1"/>
        <c:tickLblPos val="nextTo"/>
        <c:crossAx val="104103296"/>
        <c:crosses val="autoZero"/>
        <c:crossBetween val="between"/>
      </c:valAx>
    </c:plotArea>
    <c:legend>
      <c:legendPos val="r"/>
      <c:layout/>
    </c:legend>
    <c:plotVisOnly val="1"/>
    <c:dispBlanksAs val="gap"/>
  </c:chart>
  <c:txPr>
    <a:bodyPr/>
    <a:lstStyle/>
    <a:p>
      <a:pPr>
        <a:defRPr sz="1800"/>
      </a:pPr>
      <a:endParaRPr lang="ru-RU"/>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view3D>
      <c:rAngAx val="1"/>
    </c:view3D>
    <c:plotArea>
      <c:layout/>
      <c:bar3DChart>
        <c:barDir val="col"/>
        <c:grouping val="clustered"/>
        <c:ser>
          <c:idx val="0"/>
          <c:order val="0"/>
          <c:tx>
            <c:strRef>
              <c:f>Лист1!$B$1</c:f>
              <c:strCache>
                <c:ptCount val="1"/>
                <c:pt idx="0">
                  <c:v>низкий</c:v>
                </c:pt>
              </c:strCache>
            </c:strRef>
          </c:tx>
          <c:cat>
            <c:strRef>
              <c:f>Лист1!$A$2:$A$5</c:f>
              <c:strCache>
                <c:ptCount val="4"/>
                <c:pt idx="0">
                  <c:v>Общее развитие</c:v>
                </c:pt>
                <c:pt idx="1">
                  <c:v>Состояние лексич.стор.</c:v>
                </c:pt>
                <c:pt idx="2">
                  <c:v>состояние фраз.речи</c:v>
                </c:pt>
                <c:pt idx="3">
                  <c:v>Состояние грам.-строя речи</c:v>
                </c:pt>
              </c:strCache>
            </c:strRef>
          </c:cat>
          <c:val>
            <c:numRef>
              <c:f>Лист1!$B$2:$B$5</c:f>
              <c:numCache>
                <c:formatCode>General</c:formatCode>
                <c:ptCount val="4"/>
                <c:pt idx="0">
                  <c:v>40</c:v>
                </c:pt>
                <c:pt idx="1">
                  <c:v>50</c:v>
                </c:pt>
                <c:pt idx="2">
                  <c:v>30</c:v>
                </c:pt>
                <c:pt idx="3">
                  <c:v>40</c:v>
                </c:pt>
              </c:numCache>
            </c:numRef>
          </c:val>
        </c:ser>
        <c:ser>
          <c:idx val="1"/>
          <c:order val="1"/>
          <c:tx>
            <c:strRef>
              <c:f>Лист1!$C$1</c:f>
              <c:strCache>
                <c:ptCount val="1"/>
                <c:pt idx="0">
                  <c:v>средний</c:v>
                </c:pt>
              </c:strCache>
            </c:strRef>
          </c:tx>
          <c:cat>
            <c:strRef>
              <c:f>Лист1!$A$2:$A$5</c:f>
              <c:strCache>
                <c:ptCount val="4"/>
                <c:pt idx="0">
                  <c:v>Общее развитие</c:v>
                </c:pt>
                <c:pt idx="1">
                  <c:v>Состояние лексич.стор.</c:v>
                </c:pt>
                <c:pt idx="2">
                  <c:v>состояние фраз.речи</c:v>
                </c:pt>
                <c:pt idx="3">
                  <c:v>Состояние грам.-строя речи</c:v>
                </c:pt>
              </c:strCache>
            </c:strRef>
          </c:cat>
          <c:val>
            <c:numRef>
              <c:f>Лист1!$C$2:$C$5</c:f>
              <c:numCache>
                <c:formatCode>General</c:formatCode>
                <c:ptCount val="4"/>
                <c:pt idx="0">
                  <c:v>60</c:v>
                </c:pt>
                <c:pt idx="1">
                  <c:v>50</c:v>
                </c:pt>
                <c:pt idx="2">
                  <c:v>70</c:v>
                </c:pt>
                <c:pt idx="3">
                  <c:v>60</c:v>
                </c:pt>
              </c:numCache>
            </c:numRef>
          </c:val>
        </c:ser>
        <c:ser>
          <c:idx val="2"/>
          <c:order val="2"/>
          <c:tx>
            <c:strRef>
              <c:f>Лист1!$D$1</c:f>
              <c:strCache>
                <c:ptCount val="1"/>
                <c:pt idx="0">
                  <c:v>высокий</c:v>
                </c:pt>
              </c:strCache>
            </c:strRef>
          </c:tx>
          <c:cat>
            <c:strRef>
              <c:f>Лист1!$A$2:$A$5</c:f>
              <c:strCache>
                <c:ptCount val="4"/>
                <c:pt idx="0">
                  <c:v>Общее развитие</c:v>
                </c:pt>
                <c:pt idx="1">
                  <c:v>Состояние лексич.стор.</c:v>
                </c:pt>
                <c:pt idx="2">
                  <c:v>состояние фраз.речи</c:v>
                </c:pt>
                <c:pt idx="3">
                  <c:v>Состояние грам.-строя речи</c:v>
                </c:pt>
              </c:strCache>
            </c:strRef>
          </c:cat>
          <c:val>
            <c:numRef>
              <c:f>Лист1!$D$2:$D$5</c:f>
              <c:numCache>
                <c:formatCode>General</c:formatCode>
                <c:ptCount val="4"/>
                <c:pt idx="0">
                  <c:v>0</c:v>
                </c:pt>
                <c:pt idx="1">
                  <c:v>0</c:v>
                </c:pt>
                <c:pt idx="2">
                  <c:v>0</c:v>
                </c:pt>
                <c:pt idx="3">
                  <c:v>0</c:v>
                </c:pt>
              </c:numCache>
            </c:numRef>
          </c:val>
        </c:ser>
        <c:dLbls/>
        <c:shape val="box"/>
        <c:axId val="104078720"/>
        <c:axId val="104490112"/>
        <c:axId val="0"/>
      </c:bar3DChart>
      <c:catAx>
        <c:axId val="104078720"/>
        <c:scaling>
          <c:orientation val="minMax"/>
        </c:scaling>
        <c:axPos val="b"/>
        <c:numFmt formatCode="General" sourceLinked="0"/>
        <c:tickLblPos val="nextTo"/>
        <c:crossAx val="104490112"/>
        <c:crosses val="autoZero"/>
        <c:auto val="1"/>
        <c:lblAlgn val="ctr"/>
        <c:lblOffset val="100"/>
      </c:catAx>
      <c:valAx>
        <c:axId val="104490112"/>
        <c:scaling>
          <c:orientation val="minMax"/>
        </c:scaling>
        <c:axPos val="l"/>
        <c:majorGridlines/>
        <c:numFmt formatCode="General" sourceLinked="1"/>
        <c:tickLblPos val="nextTo"/>
        <c:crossAx val="104078720"/>
        <c:crosses val="autoZero"/>
        <c:crossBetween val="between"/>
      </c:valAx>
    </c:plotArea>
    <c:legend>
      <c:legendPos val="r"/>
      <c:layout/>
    </c:legend>
    <c:plotVisOnly val="1"/>
    <c:dispBlanksAs val="gap"/>
  </c:chart>
  <c:txPr>
    <a:bodyPr/>
    <a:lstStyle/>
    <a:p>
      <a:pPr>
        <a:defRPr sz="1800"/>
      </a:pPr>
      <a:endParaRPr lang="ru-RU"/>
    </a:p>
  </c:txPr>
  <c:externalData r:id="rId2"/>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685800" y="1122363"/>
            <a:ext cx="7772400" cy="2387600"/>
          </a:xfrm>
        </p:spPr>
        <p:txBody>
          <a:bodyPr anchor="b"/>
          <a:lstStyle>
            <a:lvl1pPr algn="ctr">
              <a:defRPr sz="6000"/>
            </a:lvl1pPr>
          </a:lstStyle>
          <a:p>
            <a:pPr>
              <a:defRPr/>
            </a:pPr>
            <a:r>
              <a:rPr lang="en-US"/>
              <a:t>Click to edit Master title style</a:t>
            </a:r>
          </a:p>
        </p:txBody>
      </p:sp>
      <p:sp>
        <p:nvSpPr>
          <p:cNvPr id="3" name="Subtitle 2"/>
          <p:cNvSpPr>
            <a:spLocks noGrp="1"/>
          </p:cNvSpPr>
          <p:nvPr>
            <p:ph type="subTitle" idx="1"/>
          </p:nvPr>
        </p:nvSpPr>
        <p:spPr bwMode="auto">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p>
        </p:txBody>
      </p:sp>
      <p:sp>
        <p:nvSpPr>
          <p:cNvPr id="4" name="Date Placeholder 3"/>
          <p:cNvSpPr>
            <a:spLocks noGrp="1"/>
          </p:cNvSpPr>
          <p:nvPr>
            <p:ph type="dt" sz="half" idx="10"/>
          </p:nvPr>
        </p:nvSpPr>
        <p:spPr bwMode="auto"/>
        <p:txBody>
          <a:bodyPr/>
          <a:lstStyle/>
          <a:p>
            <a:pPr>
              <a:defRPr/>
            </a:pPr>
            <a:fld id="{E9B93075-8D4E-4538-804D-19DA9E143F4D}" type="datetimeFigureOut">
              <a:rPr lang="en-US">
                <a:solidFill>
                  <a:prstClr val="black">
                    <a:tint val="75000"/>
                  </a:prstClr>
                </a:solidFill>
              </a:rPr>
              <a:pPr>
                <a:defRPr/>
              </a:pPr>
              <a:t>10/9/2023</a:t>
            </a:fld>
            <a:endParaRPr lang="en-US">
              <a:solidFill>
                <a:prstClr val="black">
                  <a:tint val="75000"/>
                </a:prstClr>
              </a:solidFill>
            </a:endParaRPr>
          </a:p>
        </p:txBody>
      </p:sp>
      <p:sp>
        <p:nvSpPr>
          <p:cNvPr id="5" name="Footer Placeholder 4"/>
          <p:cNvSpPr>
            <a:spLocks noGrp="1"/>
          </p:cNvSpPr>
          <p:nvPr>
            <p:ph type="ftr" sz="quarter" idx="11"/>
          </p:nvPr>
        </p:nvSpPr>
        <p:spPr bwMode="auto"/>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bwMode="auto"/>
        <p:txBody>
          <a:bodyPr/>
          <a:lstStyle/>
          <a:p>
            <a:pPr>
              <a:defRPr/>
            </a:pPr>
            <a:fld id="{93F0F968-57E0-4073-A1BC-1F4346492843}" type="slidenum">
              <a:rPr lang="en-US">
                <a:solidFill>
                  <a:prstClr val="black">
                    <a:tint val="75000"/>
                  </a:prstClr>
                </a:solidFill>
              </a:rPr>
              <a:pPr>
                <a:defRPr/>
              </a:pPr>
              <a:t>‹#›</a:t>
            </a:fld>
            <a:endParaRPr lang="en-US">
              <a:solidFill>
                <a:prstClr val="black">
                  <a:tint val="75000"/>
                </a:prstClr>
              </a:solidFill>
            </a:endParaRPr>
          </a:p>
        </p:txBody>
      </p:sp>
      <p:pic>
        <p:nvPicPr>
          <p:cNvPr id="8" name="Picture 7"/>
          <p:cNvPicPr>
            <a:picLocks noChangeAspect="1"/>
          </p:cNvPicPr>
          <p:nvPr userDrawn="1"/>
        </p:nvPicPr>
        <p:blipFill>
          <a:blip r:embed="rId2" cstate="print"/>
          <a:stretch/>
        </p:blipFill>
        <p:spPr bwMode="auto">
          <a:xfrm>
            <a:off x="0" y="0"/>
            <a:ext cx="9144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p>
        </p:txBody>
      </p:sp>
      <p:sp>
        <p:nvSpPr>
          <p:cNvPr id="3" name="Vertical Text Placeholder 2"/>
          <p:cNvSpPr>
            <a:spLocks noGrp="1"/>
          </p:cNvSpPr>
          <p:nvPr>
            <p:ph type="body" orient="vert" idx="1"/>
          </p:nvPr>
        </p:nvSpPr>
        <p:spPr bwMode="auto"/>
        <p:txBody>
          <a:bodyPr vert="eaVert"/>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Date Placeholder 3"/>
          <p:cNvSpPr>
            <a:spLocks noGrp="1"/>
          </p:cNvSpPr>
          <p:nvPr>
            <p:ph type="dt" sz="half" idx="10"/>
          </p:nvPr>
        </p:nvSpPr>
        <p:spPr bwMode="auto"/>
        <p:txBody>
          <a:bodyPr/>
          <a:lstStyle/>
          <a:p>
            <a:pPr>
              <a:defRPr/>
            </a:pPr>
            <a:fld id="{E9B93075-8D4E-4538-804D-19DA9E143F4D}" type="datetimeFigureOut">
              <a:rPr lang="en-US">
                <a:solidFill>
                  <a:prstClr val="black">
                    <a:tint val="75000"/>
                  </a:prstClr>
                </a:solidFill>
              </a:rPr>
              <a:pPr>
                <a:defRPr/>
              </a:pPr>
              <a:t>10/9/2023</a:t>
            </a:fld>
            <a:endParaRPr lang="en-US">
              <a:solidFill>
                <a:prstClr val="black">
                  <a:tint val="75000"/>
                </a:prstClr>
              </a:solidFill>
            </a:endParaRPr>
          </a:p>
        </p:txBody>
      </p:sp>
      <p:sp>
        <p:nvSpPr>
          <p:cNvPr id="5" name="Footer Placeholder 4"/>
          <p:cNvSpPr>
            <a:spLocks noGrp="1"/>
          </p:cNvSpPr>
          <p:nvPr>
            <p:ph type="ftr" sz="quarter" idx="11"/>
          </p:nvPr>
        </p:nvSpPr>
        <p:spPr bwMode="auto"/>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bwMode="auto"/>
        <p:txBody>
          <a:bodyPr/>
          <a:lstStyle/>
          <a:p>
            <a:pPr>
              <a:defRPr/>
            </a:pPr>
            <a:fld id="{93F0F968-57E0-4073-A1BC-1F4346492843}"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6543675" y="365125"/>
            <a:ext cx="1971675" cy="5811838"/>
          </a:xfrm>
        </p:spPr>
        <p:txBody>
          <a:bodyPr vert="eaVert"/>
          <a:lstStyle/>
          <a:p>
            <a:pPr>
              <a:defRPr/>
            </a:pPr>
            <a:r>
              <a:rPr lang="en-US"/>
              <a:t>Click to edit Master title style</a:t>
            </a:r>
          </a:p>
        </p:txBody>
      </p:sp>
      <p:sp>
        <p:nvSpPr>
          <p:cNvPr id="3" name="Vertical Text Placeholder 2"/>
          <p:cNvSpPr>
            <a:spLocks noGrp="1"/>
          </p:cNvSpPr>
          <p:nvPr>
            <p:ph type="body" orient="vert" idx="1"/>
          </p:nvPr>
        </p:nvSpPr>
        <p:spPr bwMode="auto">
          <a:xfrm>
            <a:off x="628650" y="365125"/>
            <a:ext cx="5800725" cy="5811838"/>
          </a:xfrm>
        </p:spPr>
        <p:txBody>
          <a:bodyPr vert="eaVert"/>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Date Placeholder 3"/>
          <p:cNvSpPr>
            <a:spLocks noGrp="1"/>
          </p:cNvSpPr>
          <p:nvPr>
            <p:ph type="dt" sz="half" idx="10"/>
          </p:nvPr>
        </p:nvSpPr>
        <p:spPr bwMode="auto"/>
        <p:txBody>
          <a:bodyPr/>
          <a:lstStyle/>
          <a:p>
            <a:pPr>
              <a:defRPr/>
            </a:pPr>
            <a:fld id="{E9B93075-8D4E-4538-804D-19DA9E143F4D}" type="datetimeFigureOut">
              <a:rPr lang="en-US">
                <a:solidFill>
                  <a:prstClr val="black">
                    <a:tint val="75000"/>
                  </a:prstClr>
                </a:solidFill>
              </a:rPr>
              <a:pPr>
                <a:defRPr/>
              </a:pPr>
              <a:t>10/9/2023</a:t>
            </a:fld>
            <a:endParaRPr lang="en-US">
              <a:solidFill>
                <a:prstClr val="black">
                  <a:tint val="75000"/>
                </a:prstClr>
              </a:solidFill>
            </a:endParaRPr>
          </a:p>
        </p:txBody>
      </p:sp>
      <p:sp>
        <p:nvSpPr>
          <p:cNvPr id="5" name="Footer Placeholder 4"/>
          <p:cNvSpPr>
            <a:spLocks noGrp="1"/>
          </p:cNvSpPr>
          <p:nvPr>
            <p:ph type="ftr" sz="quarter" idx="11"/>
          </p:nvPr>
        </p:nvSpPr>
        <p:spPr bwMode="auto"/>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bwMode="auto"/>
        <p:txBody>
          <a:bodyPr/>
          <a:lstStyle/>
          <a:p>
            <a:pPr>
              <a:defRPr/>
            </a:pPr>
            <a:fld id="{93F0F968-57E0-4073-A1BC-1F4346492843}"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itle" preserve="1" userDrawn="1">
  <p:cSld name="Титульный слайд">
    <p:spTree>
      <p:nvGrpSpPr>
        <p:cNvPr id="1" name=""/>
        <p:cNvGrpSpPr/>
        <p:nvPr/>
      </p:nvGrpSpPr>
      <p:grpSpPr bwMode="auto">
        <a:xfrm>
          <a:off x="0" y="0"/>
          <a:ext cx="0" cy="0"/>
          <a:chOff x="0" y="0"/>
          <a:chExt cx="0" cy="0"/>
        </a:xfrm>
      </p:grpSpPr>
      <p:sp>
        <p:nvSpPr>
          <p:cNvPr id="2" name="Заголовок 1"/>
          <p:cNvSpPr>
            <a:spLocks noGrp="1"/>
          </p:cNvSpPr>
          <p:nvPr>
            <p:ph type="ctrTitle"/>
          </p:nvPr>
        </p:nvSpPr>
        <p:spPr bwMode="auto">
          <a:xfrm>
            <a:off x="685800" y="2130425"/>
            <a:ext cx="7772400" cy="1470025"/>
          </a:xfrm>
          <a:prstGeom prst="rect">
            <a:avLst/>
          </a:prstGeom>
        </p:spPr>
        <p:txBody>
          <a:bodyPr/>
          <a:lstStyle/>
          <a:p>
            <a:pPr>
              <a:defRPr/>
            </a:pPr>
            <a:r>
              <a:rPr lang="ru-RU"/>
              <a:t>Образец заголовка</a:t>
            </a:r>
          </a:p>
        </p:txBody>
      </p:sp>
      <p:sp>
        <p:nvSpPr>
          <p:cNvPr id="3" name="Подзаголовок 2"/>
          <p:cNvSpPr>
            <a:spLocks noGrp="1"/>
          </p:cNvSpPr>
          <p:nvPr>
            <p:ph type="subTitle" idx="1"/>
          </p:nvPr>
        </p:nvSpPr>
        <p:spPr bwMode="auto">
          <a:xfrm>
            <a:off x="1371600" y="3886200"/>
            <a:ext cx="6400800" cy="1752599"/>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ru-RU"/>
              <a:t>Образец подзаголовка</a:t>
            </a:r>
          </a:p>
        </p:txBody>
      </p:sp>
      <p:sp>
        <p:nvSpPr>
          <p:cNvPr id="4" name="Дата 3"/>
          <p:cNvSpPr>
            <a:spLocks noGrp="1"/>
          </p:cNvSpPr>
          <p:nvPr>
            <p:ph type="dt" sz="half" idx="10"/>
          </p:nvPr>
        </p:nvSpPr>
        <p:spPr bwMode="auto">
          <a:xfrm>
            <a:off x="457200" y="6356350"/>
            <a:ext cx="2133600" cy="365125"/>
          </a:xfrm>
          <a:prstGeom prst="rect">
            <a:avLst/>
          </a:prstGeom>
        </p:spPr>
        <p:txBody>
          <a:bodyPr/>
          <a:lstStyle>
            <a:lvl1pPr>
              <a:defRPr/>
            </a:lvl1pPr>
          </a:lstStyle>
          <a:p>
            <a:pPr>
              <a:spcBef>
                <a:spcPts val="0"/>
              </a:spcBef>
              <a:spcAft>
                <a:spcPts val="0"/>
              </a:spcAft>
              <a:defRPr/>
            </a:pPr>
            <a:fld id="{B68C4FF4-6EE1-4A76-9B8F-B2F594D6C874}" type="datetimeFigureOut">
              <a:rPr lang="ru-RU">
                <a:solidFill>
                  <a:prstClr val="black"/>
                </a:solidFill>
                <a:latin typeface="Arial"/>
                <a:cs typeface="Arial"/>
              </a:rPr>
              <a:pPr>
                <a:spcBef>
                  <a:spcPts val="0"/>
                </a:spcBef>
                <a:spcAft>
                  <a:spcPts val="0"/>
                </a:spcAft>
                <a:defRPr/>
              </a:pPr>
              <a:t>09.10.2023</a:t>
            </a:fld>
            <a:endParaRPr lang="ru-RU">
              <a:solidFill>
                <a:prstClr val="black"/>
              </a:solidFill>
              <a:latin typeface="Arial"/>
              <a:cs typeface="Arial"/>
            </a:endParaRPr>
          </a:p>
        </p:txBody>
      </p:sp>
      <p:sp>
        <p:nvSpPr>
          <p:cNvPr id="5" name="Нижний колонтитул 4"/>
          <p:cNvSpPr>
            <a:spLocks noGrp="1"/>
          </p:cNvSpPr>
          <p:nvPr>
            <p:ph type="ftr" sz="quarter" idx="11"/>
          </p:nvPr>
        </p:nvSpPr>
        <p:spPr bwMode="auto">
          <a:xfrm>
            <a:off x="3124200" y="6356350"/>
            <a:ext cx="2895600" cy="365125"/>
          </a:xfrm>
          <a:prstGeom prst="rect">
            <a:avLst/>
          </a:prstGeom>
        </p:spPr>
        <p:txBody>
          <a:bodyPr/>
          <a:lstStyle>
            <a:lvl1pPr>
              <a:defRPr/>
            </a:lvl1pPr>
          </a:lstStyle>
          <a:p>
            <a:pPr>
              <a:spcBef>
                <a:spcPts val="0"/>
              </a:spcBef>
              <a:spcAft>
                <a:spcPts val="0"/>
              </a:spcAft>
              <a:defRPr/>
            </a:pPr>
            <a:endParaRPr lang="ru-RU">
              <a:solidFill>
                <a:prstClr val="black"/>
              </a:solidFill>
              <a:latin typeface="Arial"/>
              <a:cs typeface="Arial"/>
            </a:endParaRPr>
          </a:p>
        </p:txBody>
      </p:sp>
      <p:sp>
        <p:nvSpPr>
          <p:cNvPr id="6" name="Номер слайда 5"/>
          <p:cNvSpPr>
            <a:spLocks noGrp="1"/>
          </p:cNvSpPr>
          <p:nvPr>
            <p:ph type="sldNum" sz="quarter" idx="12"/>
          </p:nvPr>
        </p:nvSpPr>
        <p:spPr bwMode="auto">
          <a:xfrm>
            <a:off x="6553200" y="6356350"/>
            <a:ext cx="2133600" cy="365125"/>
          </a:xfrm>
          <a:prstGeom prst="rect">
            <a:avLst/>
          </a:prstGeom>
        </p:spPr>
        <p:txBody>
          <a:bodyPr/>
          <a:lstStyle>
            <a:lvl1pPr>
              <a:defRPr/>
            </a:lvl1pPr>
          </a:lstStyle>
          <a:p>
            <a:pPr>
              <a:spcBef>
                <a:spcPts val="0"/>
              </a:spcBef>
              <a:spcAft>
                <a:spcPts val="0"/>
              </a:spcAft>
              <a:defRPr/>
            </a:pPr>
            <a:fld id="{CBF7A747-1B53-4B3F-B8D2-D8AB0E128148}" type="slidenum">
              <a:rPr lang="ru-RU">
                <a:solidFill>
                  <a:prstClr val="black"/>
                </a:solidFill>
                <a:latin typeface="Arial"/>
                <a:cs typeface="Arial"/>
              </a:rPr>
              <a:pPr>
                <a:spcBef>
                  <a:spcPts val="0"/>
                </a:spcBef>
                <a:spcAft>
                  <a:spcPts val="0"/>
                </a:spcAft>
                <a:defRPr/>
              </a:pPr>
              <a:t>‹#›</a:t>
            </a:fld>
            <a:endParaRPr lang="ru-RU">
              <a:solidFill>
                <a:prstClr val="black"/>
              </a:solidFill>
              <a:latin typeface="Arial"/>
              <a:cs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obj" preserve="1" userDrawn="1">
  <p:cSld name="Заголовок и объект">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457200" y="274638"/>
            <a:ext cx="8229600" cy="1143000"/>
          </a:xfrm>
          <a:prstGeom prst="rect">
            <a:avLst/>
          </a:prstGeom>
        </p:spPr>
        <p:txBody>
          <a:bodyPr/>
          <a:lstStyle/>
          <a:p>
            <a:pPr>
              <a:defRPr/>
            </a:pPr>
            <a:r>
              <a:rPr lang="ru-RU"/>
              <a:t>Образец заголовка</a:t>
            </a:r>
          </a:p>
        </p:txBody>
      </p:sp>
      <p:sp>
        <p:nvSpPr>
          <p:cNvPr id="3" name="Содержимое 2"/>
          <p:cNvSpPr>
            <a:spLocks noGrp="1"/>
          </p:cNvSpPr>
          <p:nvPr>
            <p:ph idx="1"/>
          </p:nvPr>
        </p:nvSpPr>
        <p:spPr bwMode="auto">
          <a:xfrm>
            <a:off x="457200" y="1600200"/>
            <a:ext cx="8229600" cy="4525963"/>
          </a:xfrm>
          <a:prstGeom prst="rect">
            <a:avLst/>
          </a:prstGeo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4" name="Дата 3"/>
          <p:cNvSpPr>
            <a:spLocks noGrp="1"/>
          </p:cNvSpPr>
          <p:nvPr>
            <p:ph type="dt" sz="half" idx="10"/>
          </p:nvPr>
        </p:nvSpPr>
        <p:spPr bwMode="auto">
          <a:xfrm>
            <a:off x="457200" y="6356350"/>
            <a:ext cx="2133600" cy="365125"/>
          </a:xfrm>
          <a:prstGeom prst="rect">
            <a:avLst/>
          </a:prstGeom>
        </p:spPr>
        <p:txBody>
          <a:bodyPr/>
          <a:lstStyle>
            <a:lvl1pPr>
              <a:defRPr/>
            </a:lvl1pPr>
          </a:lstStyle>
          <a:p>
            <a:pPr>
              <a:spcBef>
                <a:spcPts val="0"/>
              </a:spcBef>
              <a:spcAft>
                <a:spcPts val="0"/>
              </a:spcAft>
              <a:defRPr/>
            </a:pPr>
            <a:fld id="{3152DDE1-E9F2-4B50-AB95-1A36B28481DE}" type="datetimeFigureOut">
              <a:rPr lang="ru-RU">
                <a:solidFill>
                  <a:prstClr val="black"/>
                </a:solidFill>
                <a:latin typeface="Arial"/>
                <a:cs typeface="Arial"/>
              </a:rPr>
              <a:pPr>
                <a:spcBef>
                  <a:spcPts val="0"/>
                </a:spcBef>
                <a:spcAft>
                  <a:spcPts val="0"/>
                </a:spcAft>
                <a:defRPr/>
              </a:pPr>
              <a:t>09.10.2023</a:t>
            </a:fld>
            <a:endParaRPr lang="ru-RU">
              <a:solidFill>
                <a:prstClr val="black"/>
              </a:solidFill>
              <a:latin typeface="Arial"/>
              <a:cs typeface="Arial"/>
            </a:endParaRPr>
          </a:p>
        </p:txBody>
      </p:sp>
      <p:sp>
        <p:nvSpPr>
          <p:cNvPr id="5" name="Нижний колонтитул 4"/>
          <p:cNvSpPr>
            <a:spLocks noGrp="1"/>
          </p:cNvSpPr>
          <p:nvPr>
            <p:ph type="ftr" sz="quarter" idx="11"/>
          </p:nvPr>
        </p:nvSpPr>
        <p:spPr bwMode="auto">
          <a:xfrm>
            <a:off x="3124200" y="6356350"/>
            <a:ext cx="2895600" cy="365125"/>
          </a:xfrm>
          <a:prstGeom prst="rect">
            <a:avLst/>
          </a:prstGeom>
        </p:spPr>
        <p:txBody>
          <a:bodyPr/>
          <a:lstStyle>
            <a:lvl1pPr>
              <a:defRPr/>
            </a:lvl1pPr>
          </a:lstStyle>
          <a:p>
            <a:pPr>
              <a:spcBef>
                <a:spcPts val="0"/>
              </a:spcBef>
              <a:spcAft>
                <a:spcPts val="0"/>
              </a:spcAft>
              <a:defRPr/>
            </a:pPr>
            <a:endParaRPr lang="ru-RU">
              <a:solidFill>
                <a:prstClr val="black"/>
              </a:solidFill>
              <a:latin typeface="Arial"/>
              <a:cs typeface="Arial"/>
            </a:endParaRPr>
          </a:p>
        </p:txBody>
      </p:sp>
      <p:sp>
        <p:nvSpPr>
          <p:cNvPr id="6" name="Номер слайда 5"/>
          <p:cNvSpPr>
            <a:spLocks noGrp="1"/>
          </p:cNvSpPr>
          <p:nvPr>
            <p:ph type="sldNum" sz="quarter" idx="12"/>
          </p:nvPr>
        </p:nvSpPr>
        <p:spPr bwMode="auto">
          <a:xfrm>
            <a:off x="6553200" y="6356350"/>
            <a:ext cx="2133600" cy="365125"/>
          </a:xfrm>
          <a:prstGeom prst="rect">
            <a:avLst/>
          </a:prstGeom>
        </p:spPr>
        <p:txBody>
          <a:bodyPr/>
          <a:lstStyle>
            <a:lvl1pPr>
              <a:defRPr/>
            </a:lvl1pPr>
          </a:lstStyle>
          <a:p>
            <a:pPr>
              <a:spcBef>
                <a:spcPts val="0"/>
              </a:spcBef>
              <a:spcAft>
                <a:spcPts val="0"/>
              </a:spcAft>
              <a:defRPr/>
            </a:pPr>
            <a:fld id="{A087BA6C-DE82-4922-A007-5CB817EE4E20}" type="slidenum">
              <a:rPr lang="ru-RU">
                <a:solidFill>
                  <a:prstClr val="black"/>
                </a:solidFill>
                <a:latin typeface="Arial"/>
                <a:cs typeface="Arial"/>
              </a:rPr>
              <a:pPr>
                <a:spcBef>
                  <a:spcPts val="0"/>
                </a:spcBef>
                <a:spcAft>
                  <a:spcPts val="0"/>
                </a:spcAft>
                <a:defRPr/>
              </a:pPr>
              <a:t>‹#›</a:t>
            </a:fld>
            <a:endParaRPr lang="ru-RU">
              <a:solidFill>
                <a:prstClr val="black"/>
              </a:solidFill>
              <a:latin typeface="Arial"/>
              <a:cs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secHead" preserve="1" userDrawn="1">
  <p:cSld name="Заголовок раздела">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722313" y="4406900"/>
            <a:ext cx="7772400" cy="1362075"/>
          </a:xfrm>
          <a:prstGeom prst="rect">
            <a:avLst/>
          </a:prstGeom>
        </p:spPr>
        <p:txBody>
          <a:bodyPr anchor="t"/>
          <a:lstStyle>
            <a:lvl1pPr algn="l">
              <a:defRPr sz="4000" b="1" cap="all"/>
            </a:lvl1pPr>
          </a:lstStyle>
          <a:p>
            <a:pPr>
              <a:defRPr/>
            </a:pPr>
            <a:r>
              <a:rPr lang="ru-RU"/>
              <a:t>Образец заголовка</a:t>
            </a:r>
          </a:p>
        </p:txBody>
      </p:sp>
      <p:sp>
        <p:nvSpPr>
          <p:cNvPr id="3" name="Текст 2"/>
          <p:cNvSpPr>
            <a:spLocks noGrp="1"/>
          </p:cNvSpPr>
          <p:nvPr>
            <p:ph type="body" idx="1"/>
          </p:nvPr>
        </p:nvSpPr>
        <p:spPr bwMode="auto">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ru-RU"/>
              <a:t>Образец текста</a:t>
            </a:r>
            <a:endParaRPr/>
          </a:p>
        </p:txBody>
      </p:sp>
      <p:sp>
        <p:nvSpPr>
          <p:cNvPr id="4" name="Дата 3"/>
          <p:cNvSpPr>
            <a:spLocks noGrp="1"/>
          </p:cNvSpPr>
          <p:nvPr>
            <p:ph type="dt" sz="half" idx="10"/>
          </p:nvPr>
        </p:nvSpPr>
        <p:spPr bwMode="auto">
          <a:xfrm>
            <a:off x="457200" y="6356350"/>
            <a:ext cx="2133600" cy="365125"/>
          </a:xfrm>
          <a:prstGeom prst="rect">
            <a:avLst/>
          </a:prstGeom>
        </p:spPr>
        <p:txBody>
          <a:bodyPr/>
          <a:lstStyle>
            <a:lvl1pPr>
              <a:defRPr/>
            </a:lvl1pPr>
          </a:lstStyle>
          <a:p>
            <a:pPr>
              <a:spcBef>
                <a:spcPts val="0"/>
              </a:spcBef>
              <a:spcAft>
                <a:spcPts val="0"/>
              </a:spcAft>
              <a:defRPr/>
            </a:pPr>
            <a:fld id="{D5011FA9-72D4-4D0D-AA04-5200C8F96D1C}" type="datetimeFigureOut">
              <a:rPr lang="ru-RU">
                <a:solidFill>
                  <a:prstClr val="black"/>
                </a:solidFill>
                <a:latin typeface="Arial"/>
                <a:cs typeface="Arial"/>
              </a:rPr>
              <a:pPr>
                <a:spcBef>
                  <a:spcPts val="0"/>
                </a:spcBef>
                <a:spcAft>
                  <a:spcPts val="0"/>
                </a:spcAft>
                <a:defRPr/>
              </a:pPr>
              <a:t>09.10.2023</a:t>
            </a:fld>
            <a:endParaRPr lang="ru-RU">
              <a:solidFill>
                <a:prstClr val="black"/>
              </a:solidFill>
              <a:latin typeface="Arial"/>
              <a:cs typeface="Arial"/>
            </a:endParaRPr>
          </a:p>
        </p:txBody>
      </p:sp>
      <p:sp>
        <p:nvSpPr>
          <p:cNvPr id="5" name="Нижний колонтитул 4"/>
          <p:cNvSpPr>
            <a:spLocks noGrp="1"/>
          </p:cNvSpPr>
          <p:nvPr>
            <p:ph type="ftr" sz="quarter" idx="11"/>
          </p:nvPr>
        </p:nvSpPr>
        <p:spPr bwMode="auto">
          <a:xfrm>
            <a:off x="3124200" y="6356350"/>
            <a:ext cx="2895600" cy="365125"/>
          </a:xfrm>
          <a:prstGeom prst="rect">
            <a:avLst/>
          </a:prstGeom>
        </p:spPr>
        <p:txBody>
          <a:bodyPr/>
          <a:lstStyle>
            <a:lvl1pPr>
              <a:defRPr/>
            </a:lvl1pPr>
          </a:lstStyle>
          <a:p>
            <a:pPr>
              <a:spcBef>
                <a:spcPts val="0"/>
              </a:spcBef>
              <a:spcAft>
                <a:spcPts val="0"/>
              </a:spcAft>
              <a:defRPr/>
            </a:pPr>
            <a:endParaRPr lang="ru-RU">
              <a:solidFill>
                <a:prstClr val="black"/>
              </a:solidFill>
              <a:latin typeface="Arial"/>
              <a:cs typeface="Arial"/>
            </a:endParaRPr>
          </a:p>
        </p:txBody>
      </p:sp>
      <p:sp>
        <p:nvSpPr>
          <p:cNvPr id="6" name="Номер слайда 5"/>
          <p:cNvSpPr>
            <a:spLocks noGrp="1"/>
          </p:cNvSpPr>
          <p:nvPr>
            <p:ph type="sldNum" sz="quarter" idx="12"/>
          </p:nvPr>
        </p:nvSpPr>
        <p:spPr bwMode="auto">
          <a:xfrm>
            <a:off x="6553200" y="6356350"/>
            <a:ext cx="2133600" cy="365125"/>
          </a:xfrm>
          <a:prstGeom prst="rect">
            <a:avLst/>
          </a:prstGeom>
        </p:spPr>
        <p:txBody>
          <a:bodyPr/>
          <a:lstStyle>
            <a:lvl1pPr>
              <a:defRPr/>
            </a:lvl1pPr>
          </a:lstStyle>
          <a:p>
            <a:pPr>
              <a:spcBef>
                <a:spcPts val="0"/>
              </a:spcBef>
              <a:spcAft>
                <a:spcPts val="0"/>
              </a:spcAft>
              <a:defRPr/>
            </a:pPr>
            <a:fld id="{64CBFCBB-F7D8-4AD9-B5F9-93687358CA6B}" type="slidenum">
              <a:rPr lang="ru-RU">
                <a:solidFill>
                  <a:prstClr val="black"/>
                </a:solidFill>
                <a:latin typeface="Arial"/>
                <a:cs typeface="Arial"/>
              </a:rPr>
              <a:pPr>
                <a:spcBef>
                  <a:spcPts val="0"/>
                </a:spcBef>
                <a:spcAft>
                  <a:spcPts val="0"/>
                </a:spcAft>
                <a:defRPr/>
              </a:pPr>
              <a:t>‹#›</a:t>
            </a:fld>
            <a:endParaRPr lang="ru-RU">
              <a:solidFill>
                <a:prstClr val="black"/>
              </a:solidFill>
              <a:latin typeface="Arial"/>
              <a:cs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twoObj" preserve="1" userDrawn="1">
  <p:cSld name="Два объекта">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457200" y="274638"/>
            <a:ext cx="8229600" cy="1143000"/>
          </a:xfrm>
          <a:prstGeom prst="rect">
            <a:avLst/>
          </a:prstGeom>
        </p:spPr>
        <p:txBody>
          <a:bodyPr/>
          <a:lstStyle/>
          <a:p>
            <a:pPr>
              <a:defRPr/>
            </a:pPr>
            <a:r>
              <a:rPr lang="ru-RU"/>
              <a:t>Образец заголовка</a:t>
            </a:r>
          </a:p>
        </p:txBody>
      </p:sp>
      <p:sp>
        <p:nvSpPr>
          <p:cNvPr id="3" name="Содержимое 2"/>
          <p:cNvSpPr>
            <a:spLocks noGrp="1"/>
          </p:cNvSpPr>
          <p:nvPr>
            <p:ph sz="half" idx="1"/>
          </p:nvPr>
        </p:nvSpPr>
        <p:spPr bwMode="auto">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4" name="Содержимое 3"/>
          <p:cNvSpPr>
            <a:spLocks noGrp="1"/>
          </p:cNvSpPr>
          <p:nvPr>
            <p:ph sz="half" idx="2"/>
          </p:nvPr>
        </p:nvSpPr>
        <p:spPr bwMode="auto">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5" name="Дата 3"/>
          <p:cNvSpPr>
            <a:spLocks noGrp="1"/>
          </p:cNvSpPr>
          <p:nvPr>
            <p:ph type="dt" sz="half" idx="10"/>
          </p:nvPr>
        </p:nvSpPr>
        <p:spPr bwMode="auto">
          <a:xfrm>
            <a:off x="457200" y="6356350"/>
            <a:ext cx="2133600" cy="365125"/>
          </a:xfrm>
          <a:prstGeom prst="rect">
            <a:avLst/>
          </a:prstGeom>
        </p:spPr>
        <p:txBody>
          <a:bodyPr/>
          <a:lstStyle>
            <a:lvl1pPr>
              <a:defRPr/>
            </a:lvl1pPr>
          </a:lstStyle>
          <a:p>
            <a:pPr>
              <a:spcBef>
                <a:spcPts val="0"/>
              </a:spcBef>
              <a:spcAft>
                <a:spcPts val="0"/>
              </a:spcAft>
              <a:defRPr/>
            </a:pPr>
            <a:fld id="{F18AA105-3B9A-485F-A7BD-B3B1C1BFF994}" type="datetimeFigureOut">
              <a:rPr lang="ru-RU">
                <a:solidFill>
                  <a:prstClr val="black"/>
                </a:solidFill>
                <a:latin typeface="Arial"/>
                <a:cs typeface="Arial"/>
              </a:rPr>
              <a:pPr>
                <a:spcBef>
                  <a:spcPts val="0"/>
                </a:spcBef>
                <a:spcAft>
                  <a:spcPts val="0"/>
                </a:spcAft>
                <a:defRPr/>
              </a:pPr>
              <a:t>09.10.2023</a:t>
            </a:fld>
            <a:endParaRPr lang="ru-RU">
              <a:solidFill>
                <a:prstClr val="black"/>
              </a:solidFill>
              <a:latin typeface="Arial"/>
              <a:cs typeface="Arial"/>
            </a:endParaRPr>
          </a:p>
        </p:txBody>
      </p:sp>
      <p:sp>
        <p:nvSpPr>
          <p:cNvPr id="6" name="Нижний колонтитул 4"/>
          <p:cNvSpPr>
            <a:spLocks noGrp="1"/>
          </p:cNvSpPr>
          <p:nvPr>
            <p:ph type="ftr" sz="quarter" idx="11"/>
          </p:nvPr>
        </p:nvSpPr>
        <p:spPr bwMode="auto">
          <a:xfrm>
            <a:off x="3124200" y="6356350"/>
            <a:ext cx="2895600" cy="365125"/>
          </a:xfrm>
          <a:prstGeom prst="rect">
            <a:avLst/>
          </a:prstGeom>
        </p:spPr>
        <p:txBody>
          <a:bodyPr/>
          <a:lstStyle>
            <a:lvl1pPr>
              <a:defRPr/>
            </a:lvl1pPr>
          </a:lstStyle>
          <a:p>
            <a:pPr>
              <a:spcBef>
                <a:spcPts val="0"/>
              </a:spcBef>
              <a:spcAft>
                <a:spcPts val="0"/>
              </a:spcAft>
              <a:defRPr/>
            </a:pPr>
            <a:endParaRPr lang="ru-RU">
              <a:solidFill>
                <a:prstClr val="black"/>
              </a:solidFill>
              <a:latin typeface="Arial"/>
              <a:cs typeface="Arial"/>
            </a:endParaRPr>
          </a:p>
        </p:txBody>
      </p:sp>
      <p:sp>
        <p:nvSpPr>
          <p:cNvPr id="7" name="Номер слайда 5"/>
          <p:cNvSpPr>
            <a:spLocks noGrp="1"/>
          </p:cNvSpPr>
          <p:nvPr>
            <p:ph type="sldNum" sz="quarter" idx="12"/>
          </p:nvPr>
        </p:nvSpPr>
        <p:spPr bwMode="auto">
          <a:xfrm>
            <a:off x="6553200" y="6356350"/>
            <a:ext cx="2133600" cy="365125"/>
          </a:xfrm>
          <a:prstGeom prst="rect">
            <a:avLst/>
          </a:prstGeom>
        </p:spPr>
        <p:txBody>
          <a:bodyPr/>
          <a:lstStyle>
            <a:lvl1pPr>
              <a:defRPr/>
            </a:lvl1pPr>
          </a:lstStyle>
          <a:p>
            <a:pPr>
              <a:spcBef>
                <a:spcPts val="0"/>
              </a:spcBef>
              <a:spcAft>
                <a:spcPts val="0"/>
              </a:spcAft>
              <a:defRPr/>
            </a:pPr>
            <a:fld id="{29217202-91A5-4841-8837-12B3422A9C13}" type="slidenum">
              <a:rPr lang="ru-RU">
                <a:solidFill>
                  <a:prstClr val="black"/>
                </a:solidFill>
                <a:latin typeface="Arial"/>
                <a:cs typeface="Arial"/>
              </a:rPr>
              <a:pPr>
                <a:spcBef>
                  <a:spcPts val="0"/>
                </a:spcBef>
                <a:spcAft>
                  <a:spcPts val="0"/>
                </a:spcAft>
                <a:defRPr/>
              </a:pPr>
              <a:t>‹#›</a:t>
            </a:fld>
            <a:endParaRPr lang="ru-RU">
              <a:solidFill>
                <a:prstClr val="black"/>
              </a:solidFill>
              <a:latin typeface="Arial"/>
              <a:cs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Сравнение">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457200" y="274638"/>
            <a:ext cx="8229600" cy="1143000"/>
          </a:xfrm>
          <a:prstGeom prst="rect">
            <a:avLst/>
          </a:prstGeom>
        </p:spPr>
        <p:txBody>
          <a:bodyPr/>
          <a:lstStyle>
            <a:lvl1pPr>
              <a:defRPr/>
            </a:lvl1pPr>
          </a:lstStyle>
          <a:p>
            <a:pPr>
              <a:defRPr/>
            </a:pPr>
            <a:r>
              <a:rPr lang="ru-RU"/>
              <a:t>Образец заголовка</a:t>
            </a:r>
          </a:p>
        </p:txBody>
      </p:sp>
      <p:sp>
        <p:nvSpPr>
          <p:cNvPr id="3" name="Текст 2"/>
          <p:cNvSpPr>
            <a:spLocks noGrp="1"/>
          </p:cNvSpPr>
          <p:nvPr>
            <p:ph type="body" idx="1"/>
          </p:nvPr>
        </p:nvSpPr>
        <p:spPr bwMode="auto">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4" name="Содержимое 3"/>
          <p:cNvSpPr>
            <a:spLocks noGrp="1"/>
          </p:cNvSpPr>
          <p:nvPr>
            <p:ph sz="half" idx="2"/>
          </p:nvPr>
        </p:nvSpPr>
        <p:spPr bwMode="auto">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5" name="Текст 4"/>
          <p:cNvSpPr>
            <a:spLocks noGrp="1"/>
          </p:cNvSpPr>
          <p:nvPr>
            <p:ph type="body" sz="quarter" idx="3"/>
          </p:nvPr>
        </p:nvSpPr>
        <p:spPr bwMode="auto">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6" name="Содержимое 5"/>
          <p:cNvSpPr>
            <a:spLocks noGrp="1"/>
          </p:cNvSpPr>
          <p:nvPr>
            <p:ph sz="quarter" idx="4"/>
          </p:nvPr>
        </p:nvSpPr>
        <p:spPr bwMode="auto">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7" name="Дата 3"/>
          <p:cNvSpPr>
            <a:spLocks noGrp="1"/>
          </p:cNvSpPr>
          <p:nvPr>
            <p:ph type="dt" sz="half" idx="10"/>
          </p:nvPr>
        </p:nvSpPr>
        <p:spPr bwMode="auto">
          <a:xfrm>
            <a:off x="457200" y="6356350"/>
            <a:ext cx="2133600" cy="365125"/>
          </a:xfrm>
          <a:prstGeom prst="rect">
            <a:avLst/>
          </a:prstGeom>
        </p:spPr>
        <p:txBody>
          <a:bodyPr/>
          <a:lstStyle>
            <a:lvl1pPr>
              <a:defRPr/>
            </a:lvl1pPr>
          </a:lstStyle>
          <a:p>
            <a:pPr>
              <a:spcBef>
                <a:spcPts val="0"/>
              </a:spcBef>
              <a:spcAft>
                <a:spcPts val="0"/>
              </a:spcAft>
              <a:defRPr/>
            </a:pPr>
            <a:fld id="{B003E727-7E97-4B76-A273-97C117DFD6DE}" type="datetimeFigureOut">
              <a:rPr lang="ru-RU">
                <a:solidFill>
                  <a:prstClr val="black"/>
                </a:solidFill>
                <a:latin typeface="Arial"/>
                <a:cs typeface="Arial"/>
              </a:rPr>
              <a:pPr>
                <a:spcBef>
                  <a:spcPts val="0"/>
                </a:spcBef>
                <a:spcAft>
                  <a:spcPts val="0"/>
                </a:spcAft>
                <a:defRPr/>
              </a:pPr>
              <a:t>09.10.2023</a:t>
            </a:fld>
            <a:endParaRPr lang="ru-RU">
              <a:solidFill>
                <a:prstClr val="black"/>
              </a:solidFill>
              <a:latin typeface="Arial"/>
              <a:cs typeface="Arial"/>
            </a:endParaRPr>
          </a:p>
        </p:txBody>
      </p:sp>
      <p:sp>
        <p:nvSpPr>
          <p:cNvPr id="8" name="Нижний колонтитул 4"/>
          <p:cNvSpPr>
            <a:spLocks noGrp="1"/>
          </p:cNvSpPr>
          <p:nvPr>
            <p:ph type="ftr" sz="quarter" idx="11"/>
          </p:nvPr>
        </p:nvSpPr>
        <p:spPr bwMode="auto">
          <a:xfrm>
            <a:off x="3124200" y="6356350"/>
            <a:ext cx="2895600" cy="365125"/>
          </a:xfrm>
          <a:prstGeom prst="rect">
            <a:avLst/>
          </a:prstGeom>
        </p:spPr>
        <p:txBody>
          <a:bodyPr/>
          <a:lstStyle>
            <a:lvl1pPr>
              <a:defRPr/>
            </a:lvl1pPr>
          </a:lstStyle>
          <a:p>
            <a:pPr>
              <a:spcBef>
                <a:spcPts val="0"/>
              </a:spcBef>
              <a:spcAft>
                <a:spcPts val="0"/>
              </a:spcAft>
              <a:defRPr/>
            </a:pPr>
            <a:endParaRPr lang="ru-RU">
              <a:solidFill>
                <a:prstClr val="black"/>
              </a:solidFill>
              <a:latin typeface="Arial"/>
              <a:cs typeface="Arial"/>
            </a:endParaRPr>
          </a:p>
        </p:txBody>
      </p:sp>
      <p:sp>
        <p:nvSpPr>
          <p:cNvPr id="9" name="Номер слайда 5"/>
          <p:cNvSpPr>
            <a:spLocks noGrp="1"/>
          </p:cNvSpPr>
          <p:nvPr>
            <p:ph type="sldNum" sz="quarter" idx="12"/>
          </p:nvPr>
        </p:nvSpPr>
        <p:spPr bwMode="auto">
          <a:xfrm>
            <a:off x="6553200" y="6356350"/>
            <a:ext cx="2133600" cy="365125"/>
          </a:xfrm>
          <a:prstGeom prst="rect">
            <a:avLst/>
          </a:prstGeom>
        </p:spPr>
        <p:txBody>
          <a:bodyPr/>
          <a:lstStyle>
            <a:lvl1pPr>
              <a:defRPr/>
            </a:lvl1pPr>
          </a:lstStyle>
          <a:p>
            <a:pPr>
              <a:spcBef>
                <a:spcPts val="0"/>
              </a:spcBef>
              <a:spcAft>
                <a:spcPts val="0"/>
              </a:spcAft>
              <a:defRPr/>
            </a:pPr>
            <a:fld id="{09F140D1-42AB-456C-B3EB-2E58162D29C5}" type="slidenum">
              <a:rPr lang="ru-RU">
                <a:solidFill>
                  <a:prstClr val="black"/>
                </a:solidFill>
                <a:latin typeface="Arial"/>
                <a:cs typeface="Arial"/>
              </a:rPr>
              <a:pPr>
                <a:spcBef>
                  <a:spcPts val="0"/>
                </a:spcBef>
                <a:spcAft>
                  <a:spcPts val="0"/>
                </a:spcAft>
                <a:defRPr/>
              </a:pPr>
              <a:t>‹#›</a:t>
            </a:fld>
            <a:endParaRPr lang="ru-RU">
              <a:solidFill>
                <a:prstClr val="black"/>
              </a:solidFill>
              <a:latin typeface="Arial"/>
              <a:cs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type="titleOnly" preserve="1" userDrawn="1">
  <p:cSld name="Только заголовок">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457200" y="274638"/>
            <a:ext cx="8229600" cy="1143000"/>
          </a:xfrm>
          <a:prstGeom prst="rect">
            <a:avLst/>
          </a:prstGeom>
        </p:spPr>
        <p:txBody>
          <a:bodyPr/>
          <a:lstStyle/>
          <a:p>
            <a:pPr>
              <a:defRPr/>
            </a:pPr>
            <a:r>
              <a:rPr lang="ru-RU"/>
              <a:t>Образец заголовка</a:t>
            </a:r>
          </a:p>
        </p:txBody>
      </p:sp>
      <p:sp>
        <p:nvSpPr>
          <p:cNvPr id="3" name="Дата 3"/>
          <p:cNvSpPr>
            <a:spLocks noGrp="1"/>
          </p:cNvSpPr>
          <p:nvPr>
            <p:ph type="dt" sz="half" idx="10"/>
          </p:nvPr>
        </p:nvSpPr>
        <p:spPr bwMode="auto">
          <a:xfrm>
            <a:off x="457200" y="6356350"/>
            <a:ext cx="2133600" cy="365125"/>
          </a:xfrm>
          <a:prstGeom prst="rect">
            <a:avLst/>
          </a:prstGeom>
        </p:spPr>
        <p:txBody>
          <a:bodyPr/>
          <a:lstStyle>
            <a:lvl1pPr>
              <a:defRPr/>
            </a:lvl1pPr>
          </a:lstStyle>
          <a:p>
            <a:pPr>
              <a:spcBef>
                <a:spcPts val="0"/>
              </a:spcBef>
              <a:spcAft>
                <a:spcPts val="0"/>
              </a:spcAft>
              <a:defRPr/>
            </a:pPr>
            <a:fld id="{C62FDA9A-A9AF-4522-BA4E-959710ABA8F2}" type="datetimeFigureOut">
              <a:rPr lang="ru-RU">
                <a:solidFill>
                  <a:prstClr val="black"/>
                </a:solidFill>
                <a:latin typeface="Arial"/>
                <a:cs typeface="Arial"/>
              </a:rPr>
              <a:pPr>
                <a:spcBef>
                  <a:spcPts val="0"/>
                </a:spcBef>
                <a:spcAft>
                  <a:spcPts val="0"/>
                </a:spcAft>
                <a:defRPr/>
              </a:pPr>
              <a:t>09.10.2023</a:t>
            </a:fld>
            <a:endParaRPr lang="ru-RU">
              <a:solidFill>
                <a:prstClr val="black"/>
              </a:solidFill>
              <a:latin typeface="Arial"/>
              <a:cs typeface="Arial"/>
            </a:endParaRPr>
          </a:p>
        </p:txBody>
      </p:sp>
      <p:sp>
        <p:nvSpPr>
          <p:cNvPr id="4" name="Нижний колонтитул 4"/>
          <p:cNvSpPr>
            <a:spLocks noGrp="1"/>
          </p:cNvSpPr>
          <p:nvPr>
            <p:ph type="ftr" sz="quarter" idx="11"/>
          </p:nvPr>
        </p:nvSpPr>
        <p:spPr bwMode="auto">
          <a:xfrm>
            <a:off x="3124200" y="6356350"/>
            <a:ext cx="2895600" cy="365125"/>
          </a:xfrm>
          <a:prstGeom prst="rect">
            <a:avLst/>
          </a:prstGeom>
        </p:spPr>
        <p:txBody>
          <a:bodyPr/>
          <a:lstStyle>
            <a:lvl1pPr>
              <a:defRPr/>
            </a:lvl1pPr>
          </a:lstStyle>
          <a:p>
            <a:pPr>
              <a:spcBef>
                <a:spcPts val="0"/>
              </a:spcBef>
              <a:spcAft>
                <a:spcPts val="0"/>
              </a:spcAft>
              <a:defRPr/>
            </a:pPr>
            <a:endParaRPr lang="ru-RU">
              <a:solidFill>
                <a:prstClr val="black"/>
              </a:solidFill>
              <a:latin typeface="Arial"/>
              <a:cs typeface="Arial"/>
            </a:endParaRPr>
          </a:p>
        </p:txBody>
      </p:sp>
      <p:sp>
        <p:nvSpPr>
          <p:cNvPr id="5" name="Номер слайда 5"/>
          <p:cNvSpPr>
            <a:spLocks noGrp="1"/>
          </p:cNvSpPr>
          <p:nvPr>
            <p:ph type="sldNum" sz="quarter" idx="12"/>
          </p:nvPr>
        </p:nvSpPr>
        <p:spPr bwMode="auto">
          <a:xfrm>
            <a:off x="6553200" y="6356350"/>
            <a:ext cx="2133600" cy="365125"/>
          </a:xfrm>
          <a:prstGeom prst="rect">
            <a:avLst/>
          </a:prstGeom>
        </p:spPr>
        <p:txBody>
          <a:bodyPr/>
          <a:lstStyle>
            <a:lvl1pPr>
              <a:defRPr/>
            </a:lvl1pPr>
          </a:lstStyle>
          <a:p>
            <a:pPr>
              <a:spcBef>
                <a:spcPts val="0"/>
              </a:spcBef>
              <a:spcAft>
                <a:spcPts val="0"/>
              </a:spcAft>
              <a:defRPr/>
            </a:pPr>
            <a:fld id="{27C4C3DF-49FF-4AA4-A1AB-8615103FAECA}" type="slidenum">
              <a:rPr lang="ru-RU">
                <a:solidFill>
                  <a:prstClr val="black"/>
                </a:solidFill>
                <a:latin typeface="Arial"/>
                <a:cs typeface="Arial"/>
              </a:rPr>
              <a:pPr>
                <a:spcBef>
                  <a:spcPts val="0"/>
                </a:spcBef>
                <a:spcAft>
                  <a:spcPts val="0"/>
                </a:spcAft>
                <a:defRPr/>
              </a:pPr>
              <a:t>‹#›</a:t>
            </a:fld>
            <a:endParaRPr lang="ru-RU">
              <a:solidFill>
                <a:prstClr val="black"/>
              </a:solidFill>
              <a:latin typeface="Arial"/>
              <a:cs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type="blank" preserve="1" userDrawn="1">
  <p:cSld name="Пустой слайд">
    <p:spTree>
      <p:nvGrpSpPr>
        <p:cNvPr id="1" name=""/>
        <p:cNvGrpSpPr/>
        <p:nvPr/>
      </p:nvGrpSpPr>
      <p:grpSpPr bwMode="auto">
        <a:xfrm>
          <a:off x="0" y="0"/>
          <a:ext cx="0" cy="0"/>
          <a:chOff x="0" y="0"/>
          <a:chExt cx="0" cy="0"/>
        </a:xfrm>
      </p:grpSpPr>
      <p:sp>
        <p:nvSpPr>
          <p:cNvPr id="2" name="Дата 3"/>
          <p:cNvSpPr>
            <a:spLocks noGrp="1"/>
          </p:cNvSpPr>
          <p:nvPr>
            <p:ph type="dt" sz="half" idx="10"/>
          </p:nvPr>
        </p:nvSpPr>
        <p:spPr bwMode="auto">
          <a:xfrm>
            <a:off x="457200" y="6356350"/>
            <a:ext cx="2133600" cy="365125"/>
          </a:xfrm>
          <a:prstGeom prst="rect">
            <a:avLst/>
          </a:prstGeom>
        </p:spPr>
        <p:txBody>
          <a:bodyPr/>
          <a:lstStyle>
            <a:lvl1pPr>
              <a:defRPr/>
            </a:lvl1pPr>
          </a:lstStyle>
          <a:p>
            <a:pPr>
              <a:spcBef>
                <a:spcPts val="0"/>
              </a:spcBef>
              <a:spcAft>
                <a:spcPts val="0"/>
              </a:spcAft>
              <a:defRPr/>
            </a:pPr>
            <a:fld id="{981C31E6-6AC6-4E62-806B-D0CB1E8C6262}" type="datetimeFigureOut">
              <a:rPr lang="ru-RU">
                <a:solidFill>
                  <a:prstClr val="black"/>
                </a:solidFill>
                <a:latin typeface="Arial"/>
                <a:cs typeface="Arial"/>
              </a:rPr>
              <a:pPr>
                <a:spcBef>
                  <a:spcPts val="0"/>
                </a:spcBef>
                <a:spcAft>
                  <a:spcPts val="0"/>
                </a:spcAft>
                <a:defRPr/>
              </a:pPr>
              <a:t>09.10.2023</a:t>
            </a:fld>
            <a:endParaRPr lang="ru-RU">
              <a:solidFill>
                <a:prstClr val="black"/>
              </a:solidFill>
              <a:latin typeface="Arial"/>
              <a:cs typeface="Arial"/>
            </a:endParaRPr>
          </a:p>
        </p:txBody>
      </p:sp>
      <p:sp>
        <p:nvSpPr>
          <p:cNvPr id="3" name="Нижний колонтитул 4"/>
          <p:cNvSpPr>
            <a:spLocks noGrp="1"/>
          </p:cNvSpPr>
          <p:nvPr>
            <p:ph type="ftr" sz="quarter" idx="11"/>
          </p:nvPr>
        </p:nvSpPr>
        <p:spPr bwMode="auto">
          <a:xfrm>
            <a:off x="3124200" y="6356350"/>
            <a:ext cx="2895600" cy="365125"/>
          </a:xfrm>
          <a:prstGeom prst="rect">
            <a:avLst/>
          </a:prstGeom>
        </p:spPr>
        <p:txBody>
          <a:bodyPr/>
          <a:lstStyle>
            <a:lvl1pPr>
              <a:defRPr/>
            </a:lvl1pPr>
          </a:lstStyle>
          <a:p>
            <a:pPr>
              <a:spcBef>
                <a:spcPts val="0"/>
              </a:spcBef>
              <a:spcAft>
                <a:spcPts val="0"/>
              </a:spcAft>
              <a:defRPr/>
            </a:pPr>
            <a:endParaRPr lang="ru-RU">
              <a:solidFill>
                <a:prstClr val="black"/>
              </a:solidFill>
              <a:latin typeface="Arial"/>
              <a:cs typeface="Arial"/>
            </a:endParaRPr>
          </a:p>
        </p:txBody>
      </p:sp>
      <p:sp>
        <p:nvSpPr>
          <p:cNvPr id="4" name="Номер слайда 5"/>
          <p:cNvSpPr>
            <a:spLocks noGrp="1"/>
          </p:cNvSpPr>
          <p:nvPr>
            <p:ph type="sldNum" sz="quarter" idx="12"/>
          </p:nvPr>
        </p:nvSpPr>
        <p:spPr bwMode="auto">
          <a:xfrm>
            <a:off x="6553200" y="6356350"/>
            <a:ext cx="2133600" cy="365125"/>
          </a:xfrm>
          <a:prstGeom prst="rect">
            <a:avLst/>
          </a:prstGeom>
        </p:spPr>
        <p:txBody>
          <a:bodyPr/>
          <a:lstStyle>
            <a:lvl1pPr>
              <a:defRPr/>
            </a:lvl1pPr>
          </a:lstStyle>
          <a:p>
            <a:pPr>
              <a:spcBef>
                <a:spcPts val="0"/>
              </a:spcBef>
              <a:spcAft>
                <a:spcPts val="0"/>
              </a:spcAft>
              <a:defRPr/>
            </a:pPr>
            <a:fld id="{B1B0E188-B191-46AC-99B7-5113417AE6AB}" type="slidenum">
              <a:rPr lang="ru-RU">
                <a:solidFill>
                  <a:prstClr val="black"/>
                </a:solidFill>
                <a:latin typeface="Arial"/>
                <a:cs typeface="Arial"/>
              </a:rPr>
              <a:pPr>
                <a:spcBef>
                  <a:spcPts val="0"/>
                </a:spcBef>
                <a:spcAft>
                  <a:spcPts val="0"/>
                </a:spcAft>
                <a:defRPr/>
              </a:pPr>
              <a:t>‹#›</a:t>
            </a:fld>
            <a:endParaRPr lang="ru-RU">
              <a:solidFill>
                <a:prstClr val="black"/>
              </a:solidFill>
              <a:latin typeface="Arial"/>
              <a:cs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type="objTx" preserve="1" userDrawn="1">
  <p:cSld name="Объект с подписью">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457200" y="273050"/>
            <a:ext cx="3008313" cy="1162050"/>
          </a:xfrm>
          <a:prstGeom prst="rect">
            <a:avLst/>
          </a:prstGeom>
        </p:spPr>
        <p:txBody>
          <a:bodyPr anchor="b"/>
          <a:lstStyle>
            <a:lvl1pPr algn="l">
              <a:defRPr sz="2000" b="1"/>
            </a:lvl1pPr>
          </a:lstStyle>
          <a:p>
            <a:pPr>
              <a:defRPr/>
            </a:pPr>
            <a:r>
              <a:rPr lang="ru-RU"/>
              <a:t>Образец заголовка</a:t>
            </a:r>
          </a:p>
        </p:txBody>
      </p:sp>
      <p:sp>
        <p:nvSpPr>
          <p:cNvPr id="3" name="Содержимое 2"/>
          <p:cNvSpPr>
            <a:spLocks noGrp="1"/>
          </p:cNvSpPr>
          <p:nvPr>
            <p:ph idx="1"/>
          </p:nvPr>
        </p:nvSpPr>
        <p:spPr bwMode="auto">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4" name="Текст 3"/>
          <p:cNvSpPr>
            <a:spLocks noGrp="1"/>
          </p:cNvSpPr>
          <p:nvPr>
            <p:ph type="body" sz="half" idx="2"/>
          </p:nvPr>
        </p:nvSpPr>
        <p:spPr bwMode="auto">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ru-RU"/>
              <a:t>Образец текста</a:t>
            </a:r>
            <a:endParaRPr/>
          </a:p>
        </p:txBody>
      </p:sp>
      <p:sp>
        <p:nvSpPr>
          <p:cNvPr id="5" name="Дата 3"/>
          <p:cNvSpPr>
            <a:spLocks noGrp="1"/>
          </p:cNvSpPr>
          <p:nvPr>
            <p:ph type="dt" sz="half" idx="10"/>
          </p:nvPr>
        </p:nvSpPr>
        <p:spPr bwMode="auto">
          <a:xfrm>
            <a:off x="457200" y="6356350"/>
            <a:ext cx="2133600" cy="365125"/>
          </a:xfrm>
          <a:prstGeom prst="rect">
            <a:avLst/>
          </a:prstGeom>
        </p:spPr>
        <p:txBody>
          <a:bodyPr/>
          <a:lstStyle>
            <a:lvl1pPr>
              <a:defRPr/>
            </a:lvl1pPr>
          </a:lstStyle>
          <a:p>
            <a:pPr>
              <a:spcBef>
                <a:spcPts val="0"/>
              </a:spcBef>
              <a:spcAft>
                <a:spcPts val="0"/>
              </a:spcAft>
              <a:defRPr/>
            </a:pPr>
            <a:fld id="{F9E59BE0-226E-4980-AAF5-F1A9DF7C7AE8}" type="datetimeFigureOut">
              <a:rPr lang="ru-RU">
                <a:solidFill>
                  <a:prstClr val="black"/>
                </a:solidFill>
                <a:latin typeface="Arial"/>
                <a:cs typeface="Arial"/>
              </a:rPr>
              <a:pPr>
                <a:spcBef>
                  <a:spcPts val="0"/>
                </a:spcBef>
                <a:spcAft>
                  <a:spcPts val="0"/>
                </a:spcAft>
                <a:defRPr/>
              </a:pPr>
              <a:t>09.10.2023</a:t>
            </a:fld>
            <a:endParaRPr lang="ru-RU">
              <a:solidFill>
                <a:prstClr val="black"/>
              </a:solidFill>
              <a:latin typeface="Arial"/>
              <a:cs typeface="Arial"/>
            </a:endParaRPr>
          </a:p>
        </p:txBody>
      </p:sp>
      <p:sp>
        <p:nvSpPr>
          <p:cNvPr id="6" name="Нижний колонтитул 4"/>
          <p:cNvSpPr>
            <a:spLocks noGrp="1"/>
          </p:cNvSpPr>
          <p:nvPr>
            <p:ph type="ftr" sz="quarter" idx="11"/>
          </p:nvPr>
        </p:nvSpPr>
        <p:spPr bwMode="auto">
          <a:xfrm>
            <a:off x="3124200" y="6356350"/>
            <a:ext cx="2895600" cy="365125"/>
          </a:xfrm>
          <a:prstGeom prst="rect">
            <a:avLst/>
          </a:prstGeom>
        </p:spPr>
        <p:txBody>
          <a:bodyPr/>
          <a:lstStyle>
            <a:lvl1pPr>
              <a:defRPr/>
            </a:lvl1pPr>
          </a:lstStyle>
          <a:p>
            <a:pPr>
              <a:spcBef>
                <a:spcPts val="0"/>
              </a:spcBef>
              <a:spcAft>
                <a:spcPts val="0"/>
              </a:spcAft>
              <a:defRPr/>
            </a:pPr>
            <a:endParaRPr lang="ru-RU">
              <a:solidFill>
                <a:prstClr val="black"/>
              </a:solidFill>
              <a:latin typeface="Arial"/>
              <a:cs typeface="Arial"/>
            </a:endParaRPr>
          </a:p>
        </p:txBody>
      </p:sp>
      <p:sp>
        <p:nvSpPr>
          <p:cNvPr id="7" name="Номер слайда 5"/>
          <p:cNvSpPr>
            <a:spLocks noGrp="1"/>
          </p:cNvSpPr>
          <p:nvPr>
            <p:ph type="sldNum" sz="quarter" idx="12"/>
          </p:nvPr>
        </p:nvSpPr>
        <p:spPr bwMode="auto">
          <a:xfrm>
            <a:off x="6553200" y="6356350"/>
            <a:ext cx="2133600" cy="365125"/>
          </a:xfrm>
          <a:prstGeom prst="rect">
            <a:avLst/>
          </a:prstGeom>
        </p:spPr>
        <p:txBody>
          <a:bodyPr/>
          <a:lstStyle>
            <a:lvl1pPr>
              <a:defRPr/>
            </a:lvl1pPr>
          </a:lstStyle>
          <a:p>
            <a:pPr>
              <a:spcBef>
                <a:spcPts val="0"/>
              </a:spcBef>
              <a:spcAft>
                <a:spcPts val="0"/>
              </a:spcAft>
              <a:defRPr/>
            </a:pPr>
            <a:fld id="{8ED8319C-EFFD-43A6-A723-9E31BBA50F68}" type="slidenum">
              <a:rPr lang="ru-RU">
                <a:solidFill>
                  <a:prstClr val="black"/>
                </a:solidFill>
                <a:latin typeface="Arial"/>
                <a:cs typeface="Arial"/>
              </a:rPr>
              <a:pPr>
                <a:spcBef>
                  <a:spcPts val="0"/>
                </a:spcBef>
                <a:spcAft>
                  <a:spcPts val="0"/>
                </a:spcAft>
                <a:defRPr/>
              </a:pPr>
              <a:t>‹#›</a:t>
            </a:fld>
            <a:endParaRPr lang="ru-RU">
              <a:solidFill>
                <a:prstClr val="black"/>
              </a:solidFill>
              <a:latin typeface="Arial"/>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p>
        </p:txBody>
      </p:sp>
      <p:sp>
        <p:nvSpPr>
          <p:cNvPr id="3" name="Content Placeholder 2"/>
          <p:cNvSpPr>
            <a:spLocks noGrp="1"/>
          </p:cNvSpPr>
          <p:nvPr>
            <p:ph idx="1"/>
          </p:nvPr>
        </p:nvSpPr>
        <p:spPr bwMode="auto"/>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Date Placeholder 3"/>
          <p:cNvSpPr>
            <a:spLocks noGrp="1"/>
          </p:cNvSpPr>
          <p:nvPr>
            <p:ph type="dt" sz="half" idx="10"/>
          </p:nvPr>
        </p:nvSpPr>
        <p:spPr bwMode="auto"/>
        <p:txBody>
          <a:bodyPr/>
          <a:lstStyle/>
          <a:p>
            <a:pPr>
              <a:defRPr/>
            </a:pPr>
            <a:fld id="{E9B93075-8D4E-4538-804D-19DA9E143F4D}" type="datetimeFigureOut">
              <a:rPr lang="en-US">
                <a:solidFill>
                  <a:prstClr val="black">
                    <a:tint val="75000"/>
                  </a:prstClr>
                </a:solidFill>
              </a:rPr>
              <a:pPr>
                <a:defRPr/>
              </a:pPr>
              <a:t>10/9/2023</a:t>
            </a:fld>
            <a:endParaRPr lang="en-US">
              <a:solidFill>
                <a:prstClr val="black">
                  <a:tint val="75000"/>
                </a:prstClr>
              </a:solidFill>
            </a:endParaRPr>
          </a:p>
        </p:txBody>
      </p:sp>
      <p:sp>
        <p:nvSpPr>
          <p:cNvPr id="5" name="Footer Placeholder 4"/>
          <p:cNvSpPr>
            <a:spLocks noGrp="1"/>
          </p:cNvSpPr>
          <p:nvPr>
            <p:ph type="ftr" sz="quarter" idx="11"/>
          </p:nvPr>
        </p:nvSpPr>
        <p:spPr bwMode="auto"/>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bwMode="auto"/>
        <p:txBody>
          <a:bodyPr/>
          <a:lstStyle/>
          <a:p>
            <a:pPr>
              <a:defRPr/>
            </a:pPr>
            <a:fld id="{93F0F968-57E0-4073-A1BC-1F4346492843}"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type="picTx" preserve="1" userDrawn="1">
  <p:cSld name="Рисунок с подписью">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1792288" y="4800600"/>
            <a:ext cx="5486400" cy="566738"/>
          </a:xfrm>
          <a:prstGeom prst="rect">
            <a:avLst/>
          </a:prstGeom>
        </p:spPr>
        <p:txBody>
          <a:bodyPr anchor="b"/>
          <a:lstStyle>
            <a:lvl1pPr algn="l">
              <a:defRPr sz="2000" b="1"/>
            </a:lvl1pPr>
          </a:lstStyle>
          <a:p>
            <a:pPr>
              <a:defRPr/>
            </a:pPr>
            <a:r>
              <a:rPr lang="ru-RU"/>
              <a:t>Образец заголовка</a:t>
            </a:r>
          </a:p>
        </p:txBody>
      </p:sp>
      <p:sp>
        <p:nvSpPr>
          <p:cNvPr id="3" name="Рисунок 2"/>
          <p:cNvSpPr>
            <a:spLocks noGrp="1"/>
          </p:cNvSpPr>
          <p:nvPr>
            <p:ph type="pic" idx="1"/>
          </p:nvPr>
        </p:nvSpPr>
        <p:spPr bwMode="auto">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a:pPr>
            <a:endParaRPr lang="ru-RU"/>
          </a:p>
        </p:txBody>
      </p:sp>
      <p:sp>
        <p:nvSpPr>
          <p:cNvPr id="4" name="Текст 3"/>
          <p:cNvSpPr>
            <a:spLocks noGrp="1"/>
          </p:cNvSpPr>
          <p:nvPr>
            <p:ph type="body" sz="half" idx="2"/>
          </p:nvPr>
        </p:nvSpPr>
        <p:spPr bwMode="auto">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ru-RU"/>
              <a:t>Образец текста</a:t>
            </a:r>
            <a:endParaRPr/>
          </a:p>
        </p:txBody>
      </p:sp>
      <p:sp>
        <p:nvSpPr>
          <p:cNvPr id="5" name="Дата 3"/>
          <p:cNvSpPr>
            <a:spLocks noGrp="1"/>
          </p:cNvSpPr>
          <p:nvPr>
            <p:ph type="dt" sz="half" idx="10"/>
          </p:nvPr>
        </p:nvSpPr>
        <p:spPr bwMode="auto">
          <a:xfrm>
            <a:off x="457200" y="6356350"/>
            <a:ext cx="2133600" cy="365125"/>
          </a:xfrm>
          <a:prstGeom prst="rect">
            <a:avLst/>
          </a:prstGeom>
        </p:spPr>
        <p:txBody>
          <a:bodyPr/>
          <a:lstStyle>
            <a:lvl1pPr>
              <a:defRPr/>
            </a:lvl1pPr>
          </a:lstStyle>
          <a:p>
            <a:pPr>
              <a:spcBef>
                <a:spcPts val="0"/>
              </a:spcBef>
              <a:spcAft>
                <a:spcPts val="0"/>
              </a:spcAft>
              <a:defRPr/>
            </a:pPr>
            <a:fld id="{8194FB44-2B3A-4EA5-B708-4FEB9F41BBF1}" type="datetimeFigureOut">
              <a:rPr lang="ru-RU">
                <a:solidFill>
                  <a:prstClr val="black"/>
                </a:solidFill>
                <a:latin typeface="Arial"/>
                <a:cs typeface="Arial"/>
              </a:rPr>
              <a:pPr>
                <a:spcBef>
                  <a:spcPts val="0"/>
                </a:spcBef>
                <a:spcAft>
                  <a:spcPts val="0"/>
                </a:spcAft>
                <a:defRPr/>
              </a:pPr>
              <a:t>09.10.2023</a:t>
            </a:fld>
            <a:endParaRPr lang="ru-RU">
              <a:solidFill>
                <a:prstClr val="black"/>
              </a:solidFill>
              <a:latin typeface="Arial"/>
              <a:cs typeface="Arial"/>
            </a:endParaRPr>
          </a:p>
        </p:txBody>
      </p:sp>
      <p:sp>
        <p:nvSpPr>
          <p:cNvPr id="6" name="Нижний колонтитул 4"/>
          <p:cNvSpPr>
            <a:spLocks noGrp="1"/>
          </p:cNvSpPr>
          <p:nvPr>
            <p:ph type="ftr" sz="quarter" idx="11"/>
          </p:nvPr>
        </p:nvSpPr>
        <p:spPr bwMode="auto">
          <a:xfrm>
            <a:off x="3124200" y="6356350"/>
            <a:ext cx="2895600" cy="365125"/>
          </a:xfrm>
          <a:prstGeom prst="rect">
            <a:avLst/>
          </a:prstGeom>
        </p:spPr>
        <p:txBody>
          <a:bodyPr/>
          <a:lstStyle>
            <a:lvl1pPr>
              <a:defRPr/>
            </a:lvl1pPr>
          </a:lstStyle>
          <a:p>
            <a:pPr>
              <a:spcBef>
                <a:spcPts val="0"/>
              </a:spcBef>
              <a:spcAft>
                <a:spcPts val="0"/>
              </a:spcAft>
              <a:defRPr/>
            </a:pPr>
            <a:endParaRPr lang="ru-RU">
              <a:solidFill>
                <a:prstClr val="black"/>
              </a:solidFill>
              <a:latin typeface="Arial"/>
              <a:cs typeface="Arial"/>
            </a:endParaRPr>
          </a:p>
        </p:txBody>
      </p:sp>
      <p:sp>
        <p:nvSpPr>
          <p:cNvPr id="7" name="Номер слайда 5"/>
          <p:cNvSpPr>
            <a:spLocks noGrp="1"/>
          </p:cNvSpPr>
          <p:nvPr>
            <p:ph type="sldNum" sz="quarter" idx="12"/>
          </p:nvPr>
        </p:nvSpPr>
        <p:spPr bwMode="auto">
          <a:xfrm>
            <a:off x="6553200" y="6356350"/>
            <a:ext cx="2133600" cy="365125"/>
          </a:xfrm>
          <a:prstGeom prst="rect">
            <a:avLst/>
          </a:prstGeom>
        </p:spPr>
        <p:txBody>
          <a:bodyPr/>
          <a:lstStyle>
            <a:lvl1pPr>
              <a:defRPr/>
            </a:lvl1pPr>
          </a:lstStyle>
          <a:p>
            <a:pPr>
              <a:spcBef>
                <a:spcPts val="0"/>
              </a:spcBef>
              <a:spcAft>
                <a:spcPts val="0"/>
              </a:spcAft>
              <a:defRPr/>
            </a:pPr>
            <a:fld id="{27C51498-F984-481A-8E8C-4DDFA9BC9183}" type="slidenum">
              <a:rPr lang="ru-RU">
                <a:solidFill>
                  <a:prstClr val="black"/>
                </a:solidFill>
                <a:latin typeface="Arial"/>
                <a:cs typeface="Arial"/>
              </a:rPr>
              <a:pPr>
                <a:spcBef>
                  <a:spcPts val="0"/>
                </a:spcBef>
                <a:spcAft>
                  <a:spcPts val="0"/>
                </a:spcAft>
                <a:defRPr/>
              </a:pPr>
              <a:t>‹#›</a:t>
            </a:fld>
            <a:endParaRPr lang="ru-RU">
              <a:solidFill>
                <a:prstClr val="black"/>
              </a:solidFill>
              <a:latin typeface="Arial"/>
              <a:cs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type="vertTx" preserve="1" userDrawn="1">
  <p:cSld name="Заголовок и вертикальный текст">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457200" y="274638"/>
            <a:ext cx="8229600" cy="1143000"/>
          </a:xfrm>
          <a:prstGeom prst="rect">
            <a:avLst/>
          </a:prstGeom>
        </p:spPr>
        <p:txBody>
          <a:bodyPr/>
          <a:lstStyle/>
          <a:p>
            <a:pPr>
              <a:defRPr/>
            </a:pPr>
            <a:r>
              <a:rPr lang="ru-RU"/>
              <a:t>Образец заголовка</a:t>
            </a:r>
          </a:p>
        </p:txBody>
      </p:sp>
      <p:sp>
        <p:nvSpPr>
          <p:cNvPr id="3" name="Вертикальный текст 2"/>
          <p:cNvSpPr>
            <a:spLocks noGrp="1"/>
          </p:cNvSpPr>
          <p:nvPr>
            <p:ph type="body" orient="vert" idx="1"/>
          </p:nvPr>
        </p:nvSpPr>
        <p:spPr bwMode="auto">
          <a:xfrm>
            <a:off x="457200" y="1600200"/>
            <a:ext cx="8229600" cy="4525963"/>
          </a:xfrm>
          <a:prstGeom prst="rect">
            <a:avLst/>
          </a:prstGeom>
        </p:spPr>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4" name="Дата 3"/>
          <p:cNvSpPr>
            <a:spLocks noGrp="1"/>
          </p:cNvSpPr>
          <p:nvPr>
            <p:ph type="dt" sz="half" idx="10"/>
          </p:nvPr>
        </p:nvSpPr>
        <p:spPr bwMode="auto">
          <a:xfrm>
            <a:off x="457200" y="6356350"/>
            <a:ext cx="2133600" cy="365125"/>
          </a:xfrm>
          <a:prstGeom prst="rect">
            <a:avLst/>
          </a:prstGeom>
        </p:spPr>
        <p:txBody>
          <a:bodyPr/>
          <a:lstStyle>
            <a:lvl1pPr>
              <a:defRPr/>
            </a:lvl1pPr>
          </a:lstStyle>
          <a:p>
            <a:pPr>
              <a:spcBef>
                <a:spcPts val="0"/>
              </a:spcBef>
              <a:spcAft>
                <a:spcPts val="0"/>
              </a:spcAft>
              <a:defRPr/>
            </a:pPr>
            <a:fld id="{F24BD201-5F9C-4593-BEFD-74C971F0B552}" type="datetimeFigureOut">
              <a:rPr lang="ru-RU">
                <a:solidFill>
                  <a:prstClr val="black"/>
                </a:solidFill>
                <a:latin typeface="Arial"/>
                <a:cs typeface="Arial"/>
              </a:rPr>
              <a:pPr>
                <a:spcBef>
                  <a:spcPts val="0"/>
                </a:spcBef>
                <a:spcAft>
                  <a:spcPts val="0"/>
                </a:spcAft>
                <a:defRPr/>
              </a:pPr>
              <a:t>09.10.2023</a:t>
            </a:fld>
            <a:endParaRPr lang="ru-RU">
              <a:solidFill>
                <a:prstClr val="black"/>
              </a:solidFill>
              <a:latin typeface="Arial"/>
              <a:cs typeface="Arial"/>
            </a:endParaRPr>
          </a:p>
        </p:txBody>
      </p:sp>
      <p:sp>
        <p:nvSpPr>
          <p:cNvPr id="5" name="Нижний колонтитул 4"/>
          <p:cNvSpPr>
            <a:spLocks noGrp="1"/>
          </p:cNvSpPr>
          <p:nvPr>
            <p:ph type="ftr" sz="quarter" idx="11"/>
          </p:nvPr>
        </p:nvSpPr>
        <p:spPr bwMode="auto">
          <a:xfrm>
            <a:off x="3124200" y="6356350"/>
            <a:ext cx="2895600" cy="365125"/>
          </a:xfrm>
          <a:prstGeom prst="rect">
            <a:avLst/>
          </a:prstGeom>
        </p:spPr>
        <p:txBody>
          <a:bodyPr/>
          <a:lstStyle>
            <a:lvl1pPr>
              <a:defRPr/>
            </a:lvl1pPr>
          </a:lstStyle>
          <a:p>
            <a:pPr>
              <a:spcBef>
                <a:spcPts val="0"/>
              </a:spcBef>
              <a:spcAft>
                <a:spcPts val="0"/>
              </a:spcAft>
              <a:defRPr/>
            </a:pPr>
            <a:endParaRPr lang="ru-RU">
              <a:solidFill>
                <a:prstClr val="black"/>
              </a:solidFill>
              <a:latin typeface="Arial"/>
              <a:cs typeface="Arial"/>
            </a:endParaRPr>
          </a:p>
        </p:txBody>
      </p:sp>
      <p:sp>
        <p:nvSpPr>
          <p:cNvPr id="6" name="Номер слайда 5"/>
          <p:cNvSpPr>
            <a:spLocks noGrp="1"/>
          </p:cNvSpPr>
          <p:nvPr>
            <p:ph type="sldNum" sz="quarter" idx="12"/>
          </p:nvPr>
        </p:nvSpPr>
        <p:spPr bwMode="auto">
          <a:xfrm>
            <a:off x="6553200" y="6356350"/>
            <a:ext cx="2133600" cy="365125"/>
          </a:xfrm>
          <a:prstGeom prst="rect">
            <a:avLst/>
          </a:prstGeom>
        </p:spPr>
        <p:txBody>
          <a:bodyPr/>
          <a:lstStyle>
            <a:lvl1pPr>
              <a:defRPr/>
            </a:lvl1pPr>
          </a:lstStyle>
          <a:p>
            <a:pPr>
              <a:spcBef>
                <a:spcPts val="0"/>
              </a:spcBef>
              <a:spcAft>
                <a:spcPts val="0"/>
              </a:spcAft>
              <a:defRPr/>
            </a:pPr>
            <a:fld id="{4B22E6F0-797A-404D-B2F0-96032D2C16E5}" type="slidenum">
              <a:rPr lang="ru-RU">
                <a:solidFill>
                  <a:prstClr val="black"/>
                </a:solidFill>
                <a:latin typeface="Arial"/>
                <a:cs typeface="Arial"/>
              </a:rPr>
              <a:pPr>
                <a:spcBef>
                  <a:spcPts val="0"/>
                </a:spcBef>
                <a:spcAft>
                  <a:spcPts val="0"/>
                </a:spcAft>
                <a:defRPr/>
              </a:pPr>
              <a:t>‹#›</a:t>
            </a:fld>
            <a:endParaRPr lang="ru-RU">
              <a:solidFill>
                <a:prstClr val="black"/>
              </a:solidFill>
              <a:latin typeface="Arial"/>
              <a:cs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Вертикальный заголовок и текст">
    <p:spTree>
      <p:nvGrpSpPr>
        <p:cNvPr id="1" name=""/>
        <p:cNvGrpSpPr/>
        <p:nvPr/>
      </p:nvGrpSpPr>
      <p:grpSpPr bwMode="auto">
        <a:xfrm>
          <a:off x="0" y="0"/>
          <a:ext cx="0" cy="0"/>
          <a:chOff x="0" y="0"/>
          <a:chExt cx="0" cy="0"/>
        </a:xfrm>
      </p:grpSpPr>
      <p:sp>
        <p:nvSpPr>
          <p:cNvPr id="2" name="Вертикальный заголовок 1"/>
          <p:cNvSpPr>
            <a:spLocks noGrp="1"/>
          </p:cNvSpPr>
          <p:nvPr>
            <p:ph type="title" orient="vert"/>
          </p:nvPr>
        </p:nvSpPr>
        <p:spPr bwMode="auto">
          <a:xfrm>
            <a:off x="6629400" y="274638"/>
            <a:ext cx="2057400" cy="5851525"/>
          </a:xfrm>
          <a:prstGeom prst="rect">
            <a:avLst/>
          </a:prstGeom>
        </p:spPr>
        <p:txBody>
          <a:bodyPr vert="eaVert"/>
          <a:lstStyle/>
          <a:p>
            <a:pPr>
              <a:defRPr/>
            </a:pPr>
            <a:r>
              <a:rPr lang="ru-RU"/>
              <a:t>Образец заголовка</a:t>
            </a:r>
          </a:p>
        </p:txBody>
      </p:sp>
      <p:sp>
        <p:nvSpPr>
          <p:cNvPr id="3" name="Вертикальный текст 2"/>
          <p:cNvSpPr>
            <a:spLocks noGrp="1"/>
          </p:cNvSpPr>
          <p:nvPr>
            <p:ph type="body" orient="vert" idx="1"/>
          </p:nvPr>
        </p:nvSpPr>
        <p:spPr bwMode="auto">
          <a:xfrm>
            <a:off x="457200" y="274638"/>
            <a:ext cx="6019800" cy="5851525"/>
          </a:xfrm>
          <a:prstGeom prst="rect">
            <a:avLst/>
          </a:prstGeom>
        </p:spPr>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4" name="Дата 3"/>
          <p:cNvSpPr>
            <a:spLocks noGrp="1"/>
          </p:cNvSpPr>
          <p:nvPr>
            <p:ph type="dt" sz="half" idx="10"/>
          </p:nvPr>
        </p:nvSpPr>
        <p:spPr bwMode="auto">
          <a:xfrm>
            <a:off x="457200" y="6356350"/>
            <a:ext cx="2133600" cy="365125"/>
          </a:xfrm>
          <a:prstGeom prst="rect">
            <a:avLst/>
          </a:prstGeom>
        </p:spPr>
        <p:txBody>
          <a:bodyPr/>
          <a:lstStyle>
            <a:lvl1pPr>
              <a:defRPr/>
            </a:lvl1pPr>
          </a:lstStyle>
          <a:p>
            <a:pPr>
              <a:spcBef>
                <a:spcPts val="0"/>
              </a:spcBef>
              <a:spcAft>
                <a:spcPts val="0"/>
              </a:spcAft>
              <a:defRPr/>
            </a:pPr>
            <a:fld id="{637A3035-02C7-4538-A480-C6887B19F5A6}" type="datetimeFigureOut">
              <a:rPr lang="ru-RU">
                <a:solidFill>
                  <a:prstClr val="black"/>
                </a:solidFill>
                <a:latin typeface="Arial"/>
                <a:cs typeface="Arial"/>
              </a:rPr>
              <a:pPr>
                <a:spcBef>
                  <a:spcPts val="0"/>
                </a:spcBef>
                <a:spcAft>
                  <a:spcPts val="0"/>
                </a:spcAft>
                <a:defRPr/>
              </a:pPr>
              <a:t>09.10.2023</a:t>
            </a:fld>
            <a:endParaRPr lang="ru-RU">
              <a:solidFill>
                <a:prstClr val="black"/>
              </a:solidFill>
              <a:latin typeface="Arial"/>
              <a:cs typeface="Arial"/>
            </a:endParaRPr>
          </a:p>
        </p:txBody>
      </p:sp>
      <p:sp>
        <p:nvSpPr>
          <p:cNvPr id="5" name="Нижний колонтитул 4"/>
          <p:cNvSpPr>
            <a:spLocks noGrp="1"/>
          </p:cNvSpPr>
          <p:nvPr>
            <p:ph type="ftr" sz="quarter" idx="11"/>
          </p:nvPr>
        </p:nvSpPr>
        <p:spPr bwMode="auto">
          <a:xfrm>
            <a:off x="3124200" y="6356350"/>
            <a:ext cx="2895600" cy="365125"/>
          </a:xfrm>
          <a:prstGeom prst="rect">
            <a:avLst/>
          </a:prstGeom>
        </p:spPr>
        <p:txBody>
          <a:bodyPr/>
          <a:lstStyle>
            <a:lvl1pPr>
              <a:defRPr/>
            </a:lvl1pPr>
          </a:lstStyle>
          <a:p>
            <a:pPr>
              <a:spcBef>
                <a:spcPts val="0"/>
              </a:spcBef>
              <a:spcAft>
                <a:spcPts val="0"/>
              </a:spcAft>
              <a:defRPr/>
            </a:pPr>
            <a:endParaRPr lang="ru-RU">
              <a:solidFill>
                <a:prstClr val="black"/>
              </a:solidFill>
              <a:latin typeface="Arial"/>
              <a:cs typeface="Arial"/>
            </a:endParaRPr>
          </a:p>
        </p:txBody>
      </p:sp>
      <p:sp>
        <p:nvSpPr>
          <p:cNvPr id="6" name="Номер слайда 5"/>
          <p:cNvSpPr>
            <a:spLocks noGrp="1"/>
          </p:cNvSpPr>
          <p:nvPr>
            <p:ph type="sldNum" sz="quarter" idx="12"/>
          </p:nvPr>
        </p:nvSpPr>
        <p:spPr bwMode="auto">
          <a:xfrm>
            <a:off x="6553200" y="6356350"/>
            <a:ext cx="2133600" cy="365125"/>
          </a:xfrm>
          <a:prstGeom prst="rect">
            <a:avLst/>
          </a:prstGeom>
        </p:spPr>
        <p:txBody>
          <a:bodyPr/>
          <a:lstStyle>
            <a:lvl1pPr>
              <a:defRPr/>
            </a:lvl1pPr>
          </a:lstStyle>
          <a:p>
            <a:pPr>
              <a:spcBef>
                <a:spcPts val="0"/>
              </a:spcBef>
              <a:spcAft>
                <a:spcPts val="0"/>
              </a:spcAft>
              <a:defRPr/>
            </a:pPr>
            <a:fld id="{D518664C-3B03-4311-A452-8E87A1DF2E36}" type="slidenum">
              <a:rPr lang="ru-RU">
                <a:solidFill>
                  <a:prstClr val="black"/>
                </a:solidFill>
                <a:latin typeface="Arial"/>
                <a:cs typeface="Arial"/>
              </a:rPr>
              <a:pPr>
                <a:spcBef>
                  <a:spcPts val="0"/>
                </a:spcBef>
                <a:spcAft>
                  <a:spcPts val="0"/>
                </a:spcAft>
                <a:defRPr/>
              </a:pPr>
              <a:t>‹#›</a:t>
            </a:fld>
            <a:endParaRPr lang="ru-RU">
              <a:solidFill>
                <a:prstClr val="black"/>
              </a:solidFill>
              <a:latin typeface="Arial"/>
              <a:cs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3888" y="1709739"/>
            <a:ext cx="7886700" cy="2852737"/>
          </a:xfrm>
        </p:spPr>
        <p:txBody>
          <a:bodyPr anchor="b"/>
          <a:lstStyle>
            <a:lvl1pPr>
              <a:defRPr sz="6000"/>
            </a:lvl1pPr>
          </a:lstStyle>
          <a:p>
            <a:pPr>
              <a:defRPr/>
            </a:pPr>
            <a:r>
              <a:rPr lang="en-US"/>
              <a:t>Click to edit Master title style</a:t>
            </a:r>
          </a:p>
        </p:txBody>
      </p:sp>
      <p:sp>
        <p:nvSpPr>
          <p:cNvPr id="3" name="Text Placeholder 2"/>
          <p:cNvSpPr>
            <a:spLocks noGrp="1"/>
          </p:cNvSpPr>
          <p:nvPr>
            <p:ph type="body" idx="1"/>
          </p:nvPr>
        </p:nvSpPr>
        <p:spPr bwMode="auto">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US"/>
              <a:t>Edit Master text styles</a:t>
            </a:r>
            <a:endParaRPr/>
          </a:p>
        </p:txBody>
      </p:sp>
      <p:sp>
        <p:nvSpPr>
          <p:cNvPr id="4" name="Date Placeholder 3"/>
          <p:cNvSpPr>
            <a:spLocks noGrp="1"/>
          </p:cNvSpPr>
          <p:nvPr>
            <p:ph type="dt" sz="half" idx="10"/>
          </p:nvPr>
        </p:nvSpPr>
        <p:spPr bwMode="auto"/>
        <p:txBody>
          <a:bodyPr/>
          <a:lstStyle/>
          <a:p>
            <a:pPr>
              <a:defRPr/>
            </a:pPr>
            <a:fld id="{E9B93075-8D4E-4538-804D-19DA9E143F4D}" type="datetimeFigureOut">
              <a:rPr lang="en-US">
                <a:solidFill>
                  <a:prstClr val="black">
                    <a:tint val="75000"/>
                  </a:prstClr>
                </a:solidFill>
              </a:rPr>
              <a:pPr>
                <a:defRPr/>
              </a:pPr>
              <a:t>10/9/2023</a:t>
            </a:fld>
            <a:endParaRPr lang="en-US">
              <a:solidFill>
                <a:prstClr val="black">
                  <a:tint val="75000"/>
                </a:prstClr>
              </a:solidFill>
            </a:endParaRPr>
          </a:p>
        </p:txBody>
      </p:sp>
      <p:sp>
        <p:nvSpPr>
          <p:cNvPr id="5" name="Footer Placeholder 4"/>
          <p:cNvSpPr>
            <a:spLocks noGrp="1"/>
          </p:cNvSpPr>
          <p:nvPr>
            <p:ph type="ftr" sz="quarter" idx="11"/>
          </p:nvPr>
        </p:nvSpPr>
        <p:spPr bwMode="auto"/>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bwMode="auto"/>
        <p:txBody>
          <a:bodyPr/>
          <a:lstStyle/>
          <a:p>
            <a:pPr>
              <a:defRPr/>
            </a:pPr>
            <a:fld id="{93F0F968-57E0-4073-A1BC-1F4346492843}"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p>
        </p:txBody>
      </p:sp>
      <p:sp>
        <p:nvSpPr>
          <p:cNvPr id="3" name="Content Placeholder 2"/>
          <p:cNvSpPr>
            <a:spLocks noGrp="1"/>
          </p:cNvSpPr>
          <p:nvPr>
            <p:ph sz="half" idx="1"/>
          </p:nvPr>
        </p:nvSpPr>
        <p:spPr bwMode="auto">
          <a:xfrm>
            <a:off x="628650" y="1825625"/>
            <a:ext cx="3886200" cy="435133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Content Placeholder 3"/>
          <p:cNvSpPr>
            <a:spLocks noGrp="1"/>
          </p:cNvSpPr>
          <p:nvPr>
            <p:ph sz="half" idx="2"/>
          </p:nvPr>
        </p:nvSpPr>
        <p:spPr bwMode="auto">
          <a:xfrm>
            <a:off x="4629150" y="1825625"/>
            <a:ext cx="3886200" cy="435133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5" name="Date Placeholder 4"/>
          <p:cNvSpPr>
            <a:spLocks noGrp="1"/>
          </p:cNvSpPr>
          <p:nvPr>
            <p:ph type="dt" sz="half" idx="10"/>
          </p:nvPr>
        </p:nvSpPr>
        <p:spPr bwMode="auto"/>
        <p:txBody>
          <a:bodyPr/>
          <a:lstStyle/>
          <a:p>
            <a:pPr>
              <a:defRPr/>
            </a:pPr>
            <a:fld id="{E9B93075-8D4E-4538-804D-19DA9E143F4D}" type="datetimeFigureOut">
              <a:rPr lang="en-US">
                <a:solidFill>
                  <a:prstClr val="black">
                    <a:tint val="75000"/>
                  </a:prstClr>
                </a:solidFill>
              </a:rPr>
              <a:pPr>
                <a:defRPr/>
              </a:pPr>
              <a:t>10/9/2023</a:t>
            </a:fld>
            <a:endParaRPr lang="en-US">
              <a:solidFill>
                <a:prstClr val="black">
                  <a:tint val="75000"/>
                </a:prstClr>
              </a:solidFill>
            </a:endParaRPr>
          </a:p>
        </p:txBody>
      </p:sp>
      <p:sp>
        <p:nvSpPr>
          <p:cNvPr id="6" name="Footer Placeholder 5"/>
          <p:cNvSpPr>
            <a:spLocks noGrp="1"/>
          </p:cNvSpPr>
          <p:nvPr>
            <p:ph type="ftr" sz="quarter" idx="11"/>
          </p:nvPr>
        </p:nvSpPr>
        <p:spPr bwMode="auto"/>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bwMode="auto"/>
        <p:txBody>
          <a:bodyPr/>
          <a:lstStyle/>
          <a:p>
            <a:pPr>
              <a:defRPr/>
            </a:pPr>
            <a:fld id="{93F0F968-57E0-4073-A1BC-1F4346492843}"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9841" y="365126"/>
            <a:ext cx="7886700" cy="1325563"/>
          </a:xfrm>
        </p:spPr>
        <p:txBody>
          <a:bodyPr/>
          <a:lstStyle/>
          <a:p>
            <a:pPr>
              <a:defRPr/>
            </a:pPr>
            <a:r>
              <a:rPr lang="en-US"/>
              <a:t>Click to edit Master title style</a:t>
            </a:r>
          </a:p>
        </p:txBody>
      </p:sp>
      <p:sp>
        <p:nvSpPr>
          <p:cNvPr id="3" name="Text Placeholder 2"/>
          <p:cNvSpPr>
            <a:spLocks noGrp="1"/>
          </p:cNvSpPr>
          <p:nvPr>
            <p:ph type="body" idx="1"/>
          </p:nvPr>
        </p:nvSpPr>
        <p:spPr bwMode="auto">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Edit Master text styles</a:t>
            </a:r>
            <a:endParaRPr/>
          </a:p>
        </p:txBody>
      </p:sp>
      <p:sp>
        <p:nvSpPr>
          <p:cNvPr id="4" name="Content Placeholder 3"/>
          <p:cNvSpPr>
            <a:spLocks noGrp="1"/>
          </p:cNvSpPr>
          <p:nvPr>
            <p:ph sz="half" idx="2"/>
          </p:nvPr>
        </p:nvSpPr>
        <p:spPr bwMode="auto">
          <a:xfrm>
            <a:off x="629842" y="2505074"/>
            <a:ext cx="3868340" cy="368458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5" name="Text Placeholder 4"/>
          <p:cNvSpPr>
            <a:spLocks noGrp="1"/>
          </p:cNvSpPr>
          <p:nvPr>
            <p:ph type="body" sz="quarter" idx="3"/>
          </p:nvPr>
        </p:nvSpPr>
        <p:spPr bwMode="auto">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Edit Master text styles</a:t>
            </a:r>
            <a:endParaRPr/>
          </a:p>
        </p:txBody>
      </p:sp>
      <p:sp>
        <p:nvSpPr>
          <p:cNvPr id="6" name="Content Placeholder 5"/>
          <p:cNvSpPr>
            <a:spLocks noGrp="1"/>
          </p:cNvSpPr>
          <p:nvPr>
            <p:ph sz="quarter" idx="4"/>
          </p:nvPr>
        </p:nvSpPr>
        <p:spPr bwMode="auto">
          <a:xfrm>
            <a:off x="4629150" y="2505074"/>
            <a:ext cx="3887391" cy="368458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7" name="Date Placeholder 6"/>
          <p:cNvSpPr>
            <a:spLocks noGrp="1"/>
          </p:cNvSpPr>
          <p:nvPr>
            <p:ph type="dt" sz="half" idx="10"/>
          </p:nvPr>
        </p:nvSpPr>
        <p:spPr bwMode="auto"/>
        <p:txBody>
          <a:bodyPr/>
          <a:lstStyle/>
          <a:p>
            <a:pPr>
              <a:defRPr/>
            </a:pPr>
            <a:fld id="{E9B93075-8D4E-4538-804D-19DA9E143F4D}" type="datetimeFigureOut">
              <a:rPr lang="en-US">
                <a:solidFill>
                  <a:prstClr val="black">
                    <a:tint val="75000"/>
                  </a:prstClr>
                </a:solidFill>
              </a:rPr>
              <a:pPr>
                <a:defRPr/>
              </a:pPr>
              <a:t>10/9/2023</a:t>
            </a:fld>
            <a:endParaRPr lang="en-US">
              <a:solidFill>
                <a:prstClr val="black">
                  <a:tint val="75000"/>
                </a:prstClr>
              </a:solidFill>
            </a:endParaRPr>
          </a:p>
        </p:txBody>
      </p:sp>
      <p:sp>
        <p:nvSpPr>
          <p:cNvPr id="8" name="Footer Placeholder 7"/>
          <p:cNvSpPr>
            <a:spLocks noGrp="1"/>
          </p:cNvSpPr>
          <p:nvPr>
            <p:ph type="ftr" sz="quarter" idx="11"/>
          </p:nvPr>
        </p:nvSpPr>
        <p:spPr bwMode="auto"/>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bwMode="auto"/>
        <p:txBody>
          <a:bodyPr/>
          <a:lstStyle/>
          <a:p>
            <a:pPr>
              <a:defRPr/>
            </a:pPr>
            <a:fld id="{93F0F968-57E0-4073-A1BC-1F4346492843}"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p>
        </p:txBody>
      </p:sp>
      <p:sp>
        <p:nvSpPr>
          <p:cNvPr id="3" name="Date Placeholder 2"/>
          <p:cNvSpPr>
            <a:spLocks noGrp="1"/>
          </p:cNvSpPr>
          <p:nvPr>
            <p:ph type="dt" sz="half" idx="10"/>
          </p:nvPr>
        </p:nvSpPr>
        <p:spPr bwMode="auto"/>
        <p:txBody>
          <a:bodyPr/>
          <a:lstStyle/>
          <a:p>
            <a:pPr>
              <a:defRPr/>
            </a:pPr>
            <a:fld id="{E9B93075-8D4E-4538-804D-19DA9E143F4D}" type="datetimeFigureOut">
              <a:rPr lang="en-US">
                <a:solidFill>
                  <a:prstClr val="black">
                    <a:tint val="75000"/>
                  </a:prstClr>
                </a:solidFill>
              </a:rPr>
              <a:pPr>
                <a:defRPr/>
              </a:pPr>
              <a:t>10/9/2023</a:t>
            </a:fld>
            <a:endParaRPr lang="en-US">
              <a:solidFill>
                <a:prstClr val="black">
                  <a:tint val="75000"/>
                </a:prstClr>
              </a:solidFill>
            </a:endParaRPr>
          </a:p>
        </p:txBody>
      </p:sp>
      <p:sp>
        <p:nvSpPr>
          <p:cNvPr id="4" name="Footer Placeholder 3"/>
          <p:cNvSpPr>
            <a:spLocks noGrp="1"/>
          </p:cNvSpPr>
          <p:nvPr>
            <p:ph type="ftr" sz="quarter" idx="11"/>
          </p:nvPr>
        </p:nvSpPr>
        <p:spPr bwMode="auto"/>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bwMode="auto"/>
        <p:txBody>
          <a:bodyPr/>
          <a:lstStyle/>
          <a:p>
            <a:pPr>
              <a:defRPr/>
            </a:pPr>
            <a:fld id="{93F0F968-57E0-4073-A1BC-1F4346492843}"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E9B93075-8D4E-4538-804D-19DA9E143F4D}" type="datetimeFigureOut">
              <a:rPr lang="en-US">
                <a:solidFill>
                  <a:prstClr val="black">
                    <a:tint val="75000"/>
                  </a:prstClr>
                </a:solidFill>
              </a:rPr>
              <a:pPr>
                <a:defRPr/>
              </a:pPr>
              <a:t>10/9/2023</a:t>
            </a:fld>
            <a:endParaRPr lang="en-US">
              <a:solidFill>
                <a:prstClr val="black">
                  <a:tint val="75000"/>
                </a:prstClr>
              </a:solidFill>
            </a:endParaRPr>
          </a:p>
        </p:txBody>
      </p:sp>
      <p:sp>
        <p:nvSpPr>
          <p:cNvPr id="3" name="Footer Placeholder 2"/>
          <p:cNvSpPr>
            <a:spLocks noGrp="1"/>
          </p:cNvSpPr>
          <p:nvPr>
            <p:ph type="ftr" sz="quarter" idx="11"/>
          </p:nvPr>
        </p:nvSpPr>
        <p:spPr bwMode="auto"/>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bwMode="auto"/>
        <p:txBody>
          <a:bodyPr/>
          <a:lstStyle/>
          <a:p>
            <a:pPr>
              <a:defRPr/>
            </a:pPr>
            <a:fld id="{93F0F968-57E0-4073-A1BC-1F4346492843}"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9841" y="457200"/>
            <a:ext cx="2949178" cy="1600200"/>
          </a:xfrm>
        </p:spPr>
        <p:txBody>
          <a:bodyPr anchor="b"/>
          <a:lstStyle>
            <a:lvl1pPr>
              <a:defRPr sz="3200"/>
            </a:lvl1pPr>
          </a:lstStyle>
          <a:p>
            <a:pPr>
              <a:defRPr/>
            </a:pPr>
            <a:r>
              <a:rPr lang="en-US"/>
              <a:t>Click to edit Master title style</a:t>
            </a:r>
          </a:p>
        </p:txBody>
      </p:sp>
      <p:sp>
        <p:nvSpPr>
          <p:cNvPr id="3" name="Content Placeholder 2"/>
          <p:cNvSpPr>
            <a:spLocks noGrp="1"/>
          </p:cNvSpPr>
          <p:nvPr>
            <p:ph idx="1"/>
          </p:nvPr>
        </p:nvSpPr>
        <p:spPr bwMode="auto">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Text Placeholder 3"/>
          <p:cNvSpPr>
            <a:spLocks noGrp="1"/>
          </p:cNvSpPr>
          <p:nvPr>
            <p:ph type="body" sz="half" idx="2"/>
          </p:nvPr>
        </p:nvSpPr>
        <p:spPr bwMode="auto">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Edit Master text styles</a:t>
            </a:r>
            <a:endParaRPr/>
          </a:p>
        </p:txBody>
      </p:sp>
      <p:sp>
        <p:nvSpPr>
          <p:cNvPr id="5" name="Date Placeholder 4"/>
          <p:cNvSpPr>
            <a:spLocks noGrp="1"/>
          </p:cNvSpPr>
          <p:nvPr>
            <p:ph type="dt" sz="half" idx="10"/>
          </p:nvPr>
        </p:nvSpPr>
        <p:spPr bwMode="auto"/>
        <p:txBody>
          <a:bodyPr/>
          <a:lstStyle/>
          <a:p>
            <a:pPr>
              <a:defRPr/>
            </a:pPr>
            <a:fld id="{E9B93075-8D4E-4538-804D-19DA9E143F4D}" type="datetimeFigureOut">
              <a:rPr lang="en-US">
                <a:solidFill>
                  <a:prstClr val="black">
                    <a:tint val="75000"/>
                  </a:prstClr>
                </a:solidFill>
              </a:rPr>
              <a:pPr>
                <a:defRPr/>
              </a:pPr>
              <a:t>10/9/2023</a:t>
            </a:fld>
            <a:endParaRPr lang="en-US">
              <a:solidFill>
                <a:prstClr val="black">
                  <a:tint val="75000"/>
                </a:prstClr>
              </a:solidFill>
            </a:endParaRPr>
          </a:p>
        </p:txBody>
      </p:sp>
      <p:sp>
        <p:nvSpPr>
          <p:cNvPr id="6" name="Footer Placeholder 5"/>
          <p:cNvSpPr>
            <a:spLocks noGrp="1"/>
          </p:cNvSpPr>
          <p:nvPr>
            <p:ph type="ftr" sz="quarter" idx="11"/>
          </p:nvPr>
        </p:nvSpPr>
        <p:spPr bwMode="auto"/>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bwMode="auto"/>
        <p:txBody>
          <a:bodyPr/>
          <a:lstStyle/>
          <a:p>
            <a:pPr>
              <a:defRPr/>
            </a:pPr>
            <a:fld id="{93F0F968-57E0-4073-A1BC-1F4346492843}"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9841" y="457200"/>
            <a:ext cx="2949178" cy="1600200"/>
          </a:xfrm>
        </p:spPr>
        <p:txBody>
          <a:bodyPr anchor="b"/>
          <a:lstStyle>
            <a:lvl1pPr>
              <a:defRPr sz="3200"/>
            </a:lvl1pPr>
          </a:lstStyle>
          <a:p>
            <a:pPr>
              <a:defRPr/>
            </a:pPr>
            <a:r>
              <a:rPr lang="en-US"/>
              <a:t>Click to edit Master title style</a:t>
            </a:r>
          </a:p>
        </p:txBody>
      </p:sp>
      <p:sp>
        <p:nvSpPr>
          <p:cNvPr id="3" name="Picture Placeholder 2"/>
          <p:cNvSpPr>
            <a:spLocks noGrp="1" noChangeAspect="1"/>
          </p:cNvSpPr>
          <p:nvPr>
            <p:ph type="pic" idx="1"/>
          </p:nvPr>
        </p:nvSpPr>
        <p:spPr bwMode="auto">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en-US"/>
              <a:t>Click icon to add picture</a:t>
            </a:r>
          </a:p>
        </p:txBody>
      </p:sp>
      <p:sp>
        <p:nvSpPr>
          <p:cNvPr id="4" name="Text Placeholder 3"/>
          <p:cNvSpPr>
            <a:spLocks noGrp="1"/>
          </p:cNvSpPr>
          <p:nvPr>
            <p:ph type="body" sz="half" idx="2"/>
          </p:nvPr>
        </p:nvSpPr>
        <p:spPr bwMode="auto">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Edit Master text styles</a:t>
            </a:r>
            <a:endParaRPr/>
          </a:p>
        </p:txBody>
      </p:sp>
      <p:sp>
        <p:nvSpPr>
          <p:cNvPr id="5" name="Date Placeholder 4"/>
          <p:cNvSpPr>
            <a:spLocks noGrp="1"/>
          </p:cNvSpPr>
          <p:nvPr>
            <p:ph type="dt" sz="half" idx="10"/>
          </p:nvPr>
        </p:nvSpPr>
        <p:spPr bwMode="auto"/>
        <p:txBody>
          <a:bodyPr/>
          <a:lstStyle/>
          <a:p>
            <a:pPr>
              <a:defRPr/>
            </a:pPr>
            <a:fld id="{E9B93075-8D4E-4538-804D-19DA9E143F4D}" type="datetimeFigureOut">
              <a:rPr lang="en-US">
                <a:solidFill>
                  <a:prstClr val="black">
                    <a:tint val="75000"/>
                  </a:prstClr>
                </a:solidFill>
              </a:rPr>
              <a:pPr>
                <a:defRPr/>
              </a:pPr>
              <a:t>10/9/2023</a:t>
            </a:fld>
            <a:endParaRPr lang="en-US">
              <a:solidFill>
                <a:prstClr val="black">
                  <a:tint val="75000"/>
                </a:prstClr>
              </a:solidFill>
            </a:endParaRPr>
          </a:p>
        </p:txBody>
      </p:sp>
      <p:sp>
        <p:nvSpPr>
          <p:cNvPr id="6" name="Footer Placeholder 5"/>
          <p:cNvSpPr>
            <a:spLocks noGrp="1"/>
          </p:cNvSpPr>
          <p:nvPr>
            <p:ph type="ftr" sz="quarter" idx="11"/>
          </p:nvPr>
        </p:nvSpPr>
        <p:spPr bwMode="auto"/>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bwMode="auto"/>
        <p:txBody>
          <a:bodyPr/>
          <a:lstStyle/>
          <a:p>
            <a:pPr>
              <a:defRPr/>
            </a:pPr>
            <a:fld id="{93F0F968-57E0-4073-A1BC-1F4346492843}"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628650" y="365126"/>
            <a:ext cx="7886700" cy="1325563"/>
          </a:xfrm>
          <a:prstGeom prst="rect">
            <a:avLst/>
          </a:prstGeom>
        </p:spPr>
        <p:txBody>
          <a:bodyPr vert="horz" lIns="91440" tIns="45720" rIns="91440" bIns="45720" rtlCol="0" anchor="ctr">
            <a:normAutofit/>
          </a:bodyPr>
          <a:lstStyle/>
          <a:p>
            <a:pPr>
              <a:defRPr/>
            </a:pPr>
            <a:r>
              <a:rPr lang="en-US"/>
              <a:t>Click to edit Master title style</a:t>
            </a:r>
          </a:p>
        </p:txBody>
      </p:sp>
      <p:sp>
        <p:nvSpPr>
          <p:cNvPr id="3" name="Text Placeholder 2"/>
          <p:cNvSpPr>
            <a:spLocks noGrp="1"/>
          </p:cNvSpPr>
          <p:nvPr>
            <p:ph type="body" idx="1"/>
          </p:nvPr>
        </p:nvSpPr>
        <p:spPr bwMode="auto">
          <a:xfrm>
            <a:off x="628650" y="1825625"/>
            <a:ext cx="7886700" cy="4351338"/>
          </a:xfrm>
          <a:prstGeom prst="rect">
            <a:avLst/>
          </a:prstGeom>
        </p:spPr>
        <p:txBody>
          <a:bodyPr vert="horz" lIns="91440" tIns="45720" rIns="91440" bIns="45720" rtlCol="0">
            <a:normAutofit/>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Date Placeholder 3"/>
          <p:cNvSpPr>
            <a:spLocks noGrp="1"/>
          </p:cNvSpPr>
          <p:nvPr>
            <p:ph type="dt" sz="half" idx="2"/>
          </p:nvPr>
        </p:nvSpPr>
        <p:spPr bwMode="auto">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9B93075-8D4E-4538-804D-19DA9E143F4D}" type="datetimeFigureOut">
              <a:rPr lang="en-US">
                <a:solidFill>
                  <a:prstClr val="black">
                    <a:tint val="75000"/>
                  </a:prstClr>
                </a:solidFill>
              </a:rPr>
              <a:pPr>
                <a:defRPr/>
              </a:pPr>
              <a:t>10/9/2023</a:t>
            </a:fld>
            <a:endParaRPr lang="en-US">
              <a:solidFill>
                <a:prstClr val="black">
                  <a:tint val="75000"/>
                </a:prstClr>
              </a:solidFill>
            </a:endParaRPr>
          </a:p>
        </p:txBody>
      </p:sp>
      <p:sp>
        <p:nvSpPr>
          <p:cNvPr id="5" name="Footer Placeholder 4"/>
          <p:cNvSpPr>
            <a:spLocks noGrp="1"/>
          </p:cNvSpPr>
          <p:nvPr>
            <p:ph type="ftr" sz="quarter" idx="3"/>
          </p:nvPr>
        </p:nvSpPr>
        <p:spPr bwMode="auto">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bwMode="auto">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3F0F968-57E0-4073-A1BC-1F4346492843}" type="slidenum">
              <a:rPr lang="en-US">
                <a:solidFill>
                  <a:prstClr val="black">
                    <a:tint val="75000"/>
                  </a:prstClr>
                </a:solidFill>
              </a:rPr>
              <a:pPr>
                <a:defRPr/>
              </a:pPr>
              <a:t>‹#›</a:t>
            </a:fld>
            <a:endParaRPr lang="en-US">
              <a:solidFill>
                <a:prstClr val="black">
                  <a:tint val="75000"/>
                </a:prstClr>
              </a:solidFill>
            </a:endParaRPr>
          </a:p>
        </p:txBody>
      </p:sp>
      <p:pic>
        <p:nvPicPr>
          <p:cNvPr id="7" name="Picture 6"/>
          <p:cNvPicPr>
            <a:picLocks noChangeAspect="1"/>
          </p:cNvPicPr>
          <p:nvPr userDrawn="1"/>
        </p:nvPicPr>
        <p:blipFill>
          <a:blip r:embed="rId13" cstate="print"/>
          <a:stretch/>
        </p:blipFill>
        <p:spPr bwMode="auto">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cstate="print">
            <a:lum/>
          </a:blip>
          <a:srcRect l="980" r="980"/>
          <a:stretch/>
        </a:blipFill>
        <a:effectLst/>
      </p:bgPr>
    </p:bg>
    <p:spTree>
      <p:nvGrpSpPr>
        <p:cNvPr id="1" name=""/>
        <p:cNvGrpSpPr/>
        <p:nvPr/>
      </p:nvGrpSpPr>
      <p:grpSpPr bwMode="auto">
        <a:xfrm>
          <a:off x="0" y="0"/>
          <a:ext cx="0" cy="0"/>
          <a:chOff x="0" y="0"/>
          <a:chExt cx="0" cy="0"/>
        </a:xfrm>
      </p:grpSpPr>
      <p:pic>
        <p:nvPicPr>
          <p:cNvPr id="13" name="Рисунок 12" descr="Рисунок2.png"/>
          <p:cNvPicPr>
            <a:picLocks noChangeAspect="1"/>
          </p:cNvPicPr>
          <p:nvPr/>
        </p:nvPicPr>
        <p:blipFill>
          <a:blip r:embed="rId14" cstate="print">
            <a:lum/>
          </a:blip>
          <a:stretch/>
        </p:blipFill>
        <p:spPr bwMode="auto">
          <a:xfrm>
            <a:off x="0" y="357166"/>
            <a:ext cx="9144000" cy="6500834"/>
          </a:xfrm>
          <a:prstGeom prst="rect">
            <a:avLst/>
          </a:prstGeom>
          <a:effectLst>
            <a:outerShdw blurRad="50800" dist="38100" dir="16200000" rotWithShape="0">
              <a:schemeClr val="bg1">
                <a:alpha val="40000"/>
              </a:schemeClr>
            </a:outerShdw>
          </a:effectLst>
        </p:spPr>
      </p:pic>
      <p:sp>
        <p:nvSpPr>
          <p:cNvPr id="15" name="Прямоугольник 14"/>
          <p:cNvSpPr/>
          <p:nvPr/>
        </p:nvSpPr>
        <p:spPr bwMode="auto">
          <a:xfrm>
            <a:off x="0" y="6572272"/>
            <a:ext cx="9144000" cy="285728"/>
          </a:xfrm>
          <a:prstGeom prst="rect">
            <a:avLst/>
          </a:prstGeom>
          <a:blipFill>
            <a:blip r:embed="rId13" cstate="print"/>
            <a:stretch/>
          </a:blipFill>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defRPr/>
            </a:pPr>
            <a:endParaRPr lang="ru-RU">
              <a:solidFill>
                <a:prstClr val="white"/>
              </a:solidFill>
            </a:endParaRPr>
          </a:p>
        </p:txBody>
      </p:sp>
      <p:sp>
        <p:nvSpPr>
          <p:cNvPr id="16" name="Прямоугольник 15"/>
          <p:cNvSpPr/>
          <p:nvPr/>
        </p:nvSpPr>
        <p:spPr bwMode="auto">
          <a:xfrm>
            <a:off x="0" y="1285860"/>
            <a:ext cx="9144000" cy="5214974"/>
          </a:xfrm>
          <a:prstGeom prst="rect">
            <a:avLst/>
          </a:prstGeom>
          <a:solidFill>
            <a:schemeClr val="bg1">
              <a:alpha val="72000"/>
            </a:schemeClr>
          </a:solidFill>
          <a:ln>
            <a:noFill/>
          </a:ln>
          <a:effectLst>
            <a:outerShdw blurRad="1270000" dist="50800" dir="5400000" algn="ctr" rotWithShape="0">
              <a:schemeClr val="bg1">
                <a:alpha val="43000"/>
              </a:scheme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defRPr/>
            </a:pPr>
            <a:endParaRPr lang="ru-RU">
              <a:solidFill>
                <a:prstClr val="white"/>
              </a:solidFill>
            </a:endParaRPr>
          </a:p>
        </p:txBody>
      </p:sp>
      <p:sp>
        <p:nvSpPr>
          <p:cNvPr id="10" name="Прямоугольник 9"/>
          <p:cNvSpPr/>
          <p:nvPr/>
        </p:nvSpPr>
        <p:spPr bwMode="auto">
          <a:xfrm>
            <a:off x="0" y="6642556"/>
            <a:ext cx="1199367" cy="215444"/>
          </a:xfrm>
          <a:prstGeom prst="rect">
            <a:avLst/>
          </a:prstGeom>
        </p:spPr>
        <p:txBody>
          <a:bodyPr wrap="none">
            <a:spAutoFit/>
          </a:bodyPr>
          <a:lstStyle/>
          <a:p>
            <a:pPr>
              <a:spcBef>
                <a:spcPts val="0"/>
              </a:spcBef>
              <a:spcAft>
                <a:spcPts val="0"/>
              </a:spcAft>
              <a:defRPr/>
            </a:pPr>
            <a:r>
              <a:rPr lang="en-US" sz="800">
                <a:solidFill>
                  <a:prstClr val="white">
                    <a:lumMod val="75000"/>
                  </a:prstClr>
                </a:solidFill>
                <a:latin typeface="Times New Roman"/>
                <a:cs typeface="Times New Roman"/>
              </a:rPr>
              <a:t>http://linda6035.ucoz.ru/</a:t>
            </a:r>
            <a:endParaRPr lang="ru-RU" sz="800">
              <a:solidFill>
                <a:prstClr val="white">
                  <a:lumMod val="75000"/>
                </a:prstClr>
              </a:solidFill>
              <a:latin typeface="Times New Roman"/>
              <a:cs typeface="Times New Roman"/>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a:spcBef>
          <a:spcPts val="0"/>
        </a:spcBef>
        <a:spcAft>
          <a:spcPts val="0"/>
        </a:spcAft>
        <a:defRPr sz="4400">
          <a:solidFill>
            <a:schemeClr val="tx1"/>
          </a:solidFill>
          <a:latin typeface="+mj-lt"/>
          <a:ea typeface="+mj-ea"/>
          <a:cs typeface="+mj-cs"/>
        </a:defRPr>
      </a:lvl1pPr>
      <a:lvl2pPr algn="ctr">
        <a:spcBef>
          <a:spcPts val="0"/>
        </a:spcBef>
        <a:spcAft>
          <a:spcPts val="0"/>
        </a:spcAft>
        <a:defRPr sz="4400">
          <a:solidFill>
            <a:schemeClr val="tx1"/>
          </a:solidFill>
          <a:latin typeface="Calibri"/>
        </a:defRPr>
      </a:lvl2pPr>
      <a:lvl3pPr algn="ctr">
        <a:spcBef>
          <a:spcPts val="0"/>
        </a:spcBef>
        <a:spcAft>
          <a:spcPts val="0"/>
        </a:spcAft>
        <a:defRPr sz="4400">
          <a:solidFill>
            <a:schemeClr val="tx1"/>
          </a:solidFill>
          <a:latin typeface="Calibri"/>
        </a:defRPr>
      </a:lvl3pPr>
      <a:lvl4pPr algn="ctr">
        <a:spcBef>
          <a:spcPts val="0"/>
        </a:spcBef>
        <a:spcAft>
          <a:spcPts val="0"/>
        </a:spcAft>
        <a:defRPr sz="4400">
          <a:solidFill>
            <a:schemeClr val="tx1"/>
          </a:solidFill>
          <a:latin typeface="Calibri"/>
        </a:defRPr>
      </a:lvl4pPr>
      <a:lvl5pPr algn="ctr">
        <a:spcBef>
          <a:spcPts val="0"/>
        </a:spcBef>
        <a:spcAft>
          <a:spcPts val="0"/>
        </a:spcAft>
        <a:defRPr sz="4400">
          <a:solidFill>
            <a:schemeClr val="tx1"/>
          </a:solidFill>
          <a:latin typeface="Calibri"/>
        </a:defRPr>
      </a:lvl5pPr>
      <a:lvl6pPr marL="457200" algn="ctr">
        <a:spcBef>
          <a:spcPts val="0"/>
        </a:spcBef>
        <a:spcAft>
          <a:spcPts val="0"/>
        </a:spcAft>
        <a:defRPr sz="4400">
          <a:solidFill>
            <a:schemeClr val="tx1"/>
          </a:solidFill>
          <a:latin typeface="Calibri"/>
        </a:defRPr>
      </a:lvl6pPr>
      <a:lvl7pPr marL="914400" algn="ctr">
        <a:spcBef>
          <a:spcPts val="0"/>
        </a:spcBef>
        <a:spcAft>
          <a:spcPts val="0"/>
        </a:spcAft>
        <a:defRPr sz="4400">
          <a:solidFill>
            <a:schemeClr val="tx1"/>
          </a:solidFill>
          <a:latin typeface="Calibri"/>
        </a:defRPr>
      </a:lvl7pPr>
      <a:lvl8pPr marL="1371600" algn="ctr">
        <a:spcBef>
          <a:spcPts val="0"/>
        </a:spcBef>
        <a:spcAft>
          <a:spcPts val="0"/>
        </a:spcAft>
        <a:defRPr sz="4400">
          <a:solidFill>
            <a:schemeClr val="tx1"/>
          </a:solidFill>
          <a:latin typeface="Calibri"/>
        </a:defRPr>
      </a:lvl8pPr>
      <a:lvl9pPr marL="1828800" algn="ctr">
        <a:spcBef>
          <a:spcPts val="0"/>
        </a:spcBef>
        <a:spcAft>
          <a:spcPts val="0"/>
        </a:spcAft>
        <a:defRPr sz="4400">
          <a:solidFill>
            <a:schemeClr val="tx1"/>
          </a:solidFill>
          <a:latin typeface="Calibri"/>
        </a:defRPr>
      </a:lvl9pPr>
    </p:titleStyle>
    <p:bodyStyle>
      <a:lvl1pPr marL="342900" indent="-342900" algn="l">
        <a:spcBef>
          <a:spcPts val="0"/>
        </a:spcBef>
        <a:spcAft>
          <a:spcPts val="0"/>
        </a:spcAft>
        <a:buFont typeface="Arial"/>
        <a:buChar char="•"/>
        <a:defRPr sz="3200">
          <a:solidFill>
            <a:schemeClr val="tx1"/>
          </a:solidFill>
          <a:latin typeface="+mn-lt"/>
          <a:ea typeface="+mn-ea"/>
          <a:cs typeface="+mn-cs"/>
        </a:defRPr>
      </a:lvl1pPr>
      <a:lvl2pPr marL="742950" indent="-285750" algn="l">
        <a:spcBef>
          <a:spcPts val="0"/>
        </a:spcBef>
        <a:spcAft>
          <a:spcPts val="0"/>
        </a:spcAft>
        <a:buFont typeface="Arial"/>
        <a:buChar char="–"/>
        <a:defRPr sz="2800">
          <a:solidFill>
            <a:schemeClr val="tx1"/>
          </a:solidFill>
          <a:latin typeface="+mn-lt"/>
          <a:ea typeface="+mn-ea"/>
          <a:cs typeface="+mn-cs"/>
        </a:defRPr>
      </a:lvl2pPr>
      <a:lvl3pPr marL="1143000" indent="-228600" algn="l">
        <a:spcBef>
          <a:spcPts val="0"/>
        </a:spcBef>
        <a:spcAft>
          <a:spcPts val="0"/>
        </a:spcAft>
        <a:buFont typeface="Arial"/>
        <a:buChar char="•"/>
        <a:defRPr sz="2400">
          <a:solidFill>
            <a:schemeClr val="tx1"/>
          </a:solidFill>
          <a:latin typeface="+mn-lt"/>
          <a:ea typeface="+mn-ea"/>
          <a:cs typeface="+mn-cs"/>
        </a:defRPr>
      </a:lvl3pPr>
      <a:lvl4pPr marL="1600200" indent="-228600" algn="l">
        <a:spcBef>
          <a:spcPts val="0"/>
        </a:spcBef>
        <a:spcAft>
          <a:spcPts val="0"/>
        </a:spcAft>
        <a:buFont typeface="Arial"/>
        <a:buChar char="–"/>
        <a:defRPr sz="2000">
          <a:solidFill>
            <a:schemeClr val="tx1"/>
          </a:solidFill>
          <a:latin typeface="+mn-lt"/>
          <a:ea typeface="+mn-ea"/>
          <a:cs typeface="+mn-cs"/>
        </a:defRPr>
      </a:lvl4pPr>
      <a:lvl5pPr marL="2057400" indent="-228600" algn="l">
        <a:spcBef>
          <a:spcPts val="0"/>
        </a:spcBef>
        <a:spcAft>
          <a:spcPts val="0"/>
        </a:spcAft>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hyperlink" Target="https://disk.yandex.ru/i/42NTAUvPpcYQzQ" TargetMode="External"/><Relationship Id="rId3" Type="http://schemas.openxmlformats.org/officeDocument/2006/relationships/image" Target="../media/image14.png"/><Relationship Id="rId7" Type="http://schemas.openxmlformats.org/officeDocument/2006/relationships/hyperlink" Target="https://disk.yandex.ru/i/OppfGWKegv6_BQ"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disk.yandex.ru/i/BOZvmiJqczfE3A" TargetMode="External"/><Relationship Id="rId9" Type="http://schemas.openxmlformats.org/officeDocument/2006/relationships/hyperlink" Target="https://disk.yandex.ru/i/yWRIqmviqAOeQw"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liveinternet.ru/users/infinity_wealth/post41938762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Заголовок 1"/>
          <p:cNvSpPr>
            <a:spLocks noGrp="1"/>
          </p:cNvSpPr>
          <p:nvPr>
            <p:ph type="ctrTitle"/>
          </p:nvPr>
        </p:nvSpPr>
        <p:spPr bwMode="auto">
          <a:xfrm>
            <a:off x="2024739" y="0"/>
            <a:ext cx="5510128" cy="1233268"/>
          </a:xfrm>
        </p:spPr>
        <p:txBody>
          <a:bodyPr>
            <a:normAutofit/>
          </a:bodyPr>
          <a:lstStyle/>
          <a:p>
            <a:pPr>
              <a:defRPr/>
            </a:pPr>
            <a:r>
              <a:rPr lang="ru-RU" sz="1800" dirty="0" smtClean="0"/>
              <a:t>ЧОУ СОШ «Ломоносовская»</a:t>
            </a:r>
            <a:endParaRPr sz="1800" dirty="0"/>
          </a:p>
        </p:txBody>
      </p:sp>
      <p:sp>
        <p:nvSpPr>
          <p:cNvPr id="7" name="Прямоугольник 6"/>
          <p:cNvSpPr/>
          <p:nvPr/>
        </p:nvSpPr>
        <p:spPr bwMode="auto">
          <a:xfrm>
            <a:off x="1569493" y="1789016"/>
            <a:ext cx="6211026" cy="2042195"/>
          </a:xfrm>
          <a:prstGeom prst="rect">
            <a:avLst/>
          </a:prstGeom>
        </p:spPr>
        <p:txBody>
          <a:bodyPr wrap="square">
            <a:spAutoFit/>
          </a:bodyPr>
          <a:lstStyle/>
          <a:p>
            <a:pPr algn="ctr">
              <a:defRPr/>
            </a:pPr>
            <a:r>
              <a:rPr lang="ru-RU" sz="3200" b="1">
                <a:solidFill>
                  <a:schemeClr val="accent6">
                    <a:lumMod val="75000"/>
                  </a:schemeClr>
                </a:solidFill>
                <a:latin typeface="Monotype Corsiva"/>
              </a:rPr>
              <a:t>«Формирование  лексико-грамматического строя речи у старших  дошкольников с ОНР в условиях инклюзивного образования»</a:t>
            </a:r>
          </a:p>
        </p:txBody>
      </p:sp>
      <p:sp>
        <p:nvSpPr>
          <p:cNvPr id="8" name="Rectangle 4"/>
          <p:cNvSpPr>
            <a:spLocks noChangeArrowheads="1"/>
          </p:cNvSpPr>
          <p:nvPr/>
        </p:nvSpPr>
        <p:spPr bwMode="auto">
          <a:xfrm>
            <a:off x="1569492" y="4272676"/>
            <a:ext cx="6420691" cy="2286035"/>
          </a:xfrm>
          <a:prstGeom prst="rect">
            <a:avLst/>
          </a:prstGeom>
          <a:noFill/>
          <a:ln w="9525">
            <a:noFill/>
            <a:miter lim="800000"/>
            <a:headEnd/>
            <a:tailEnd/>
          </a:ln>
        </p:spPr>
        <p:txBody>
          <a:bodyPr wrap="square">
            <a:spAutoFit/>
          </a:bodyPr>
          <a:lstStyle/>
          <a:p>
            <a:pPr algn="r">
              <a:spcBef>
                <a:spcPts val="0"/>
              </a:spcBef>
              <a:spcAft>
                <a:spcPts val="0"/>
              </a:spcAft>
              <a:defRPr/>
            </a:pPr>
            <a:endParaRPr lang="ru-RU" dirty="0">
              <a:solidFill>
                <a:prstClr val="black"/>
              </a:solidFill>
              <a:latin typeface="Times New Roman"/>
              <a:cs typeface="Times New Roman"/>
            </a:endParaRPr>
          </a:p>
          <a:p>
            <a:pPr algn="ctr">
              <a:spcBef>
                <a:spcPts val="0"/>
              </a:spcBef>
              <a:spcAft>
                <a:spcPts val="0"/>
              </a:spcAft>
              <a:defRPr/>
            </a:pPr>
            <a:endParaRPr lang="ru-RU" dirty="0">
              <a:solidFill>
                <a:prstClr val="black"/>
              </a:solidFill>
              <a:latin typeface="Times New Roman"/>
              <a:cs typeface="Times New Roman"/>
            </a:endParaRPr>
          </a:p>
          <a:p>
            <a:pPr algn="ctr">
              <a:spcBef>
                <a:spcPts val="0"/>
              </a:spcBef>
              <a:spcAft>
                <a:spcPts val="0"/>
              </a:spcAft>
              <a:defRPr/>
            </a:pPr>
            <a:endParaRPr lang="ru-RU" dirty="0">
              <a:solidFill>
                <a:prstClr val="black"/>
              </a:solidFill>
              <a:latin typeface="Times New Roman"/>
              <a:cs typeface="Times New Roman"/>
            </a:endParaRPr>
          </a:p>
          <a:p>
            <a:pPr algn="ctr">
              <a:spcBef>
                <a:spcPts val="0"/>
              </a:spcBef>
              <a:spcAft>
                <a:spcPts val="0"/>
              </a:spcAft>
              <a:defRPr/>
            </a:pPr>
            <a:endParaRPr lang="ru-RU" dirty="0">
              <a:solidFill>
                <a:prstClr val="black"/>
              </a:solidFill>
              <a:latin typeface="Times New Roman"/>
              <a:cs typeface="Times New Roman"/>
            </a:endParaRPr>
          </a:p>
          <a:p>
            <a:pPr algn="ctr">
              <a:spcBef>
                <a:spcPts val="0"/>
              </a:spcBef>
              <a:spcAft>
                <a:spcPts val="0"/>
              </a:spcAft>
              <a:defRPr/>
            </a:pPr>
            <a:endParaRPr lang="ru-RU" dirty="0">
              <a:solidFill>
                <a:prstClr val="black"/>
              </a:solidFill>
              <a:latin typeface="Times New Roman"/>
              <a:cs typeface="Times New Roman"/>
            </a:endParaRPr>
          </a:p>
          <a:p>
            <a:pPr algn="ctr">
              <a:spcBef>
                <a:spcPts val="0"/>
              </a:spcBef>
              <a:spcAft>
                <a:spcPts val="0"/>
              </a:spcAft>
              <a:defRPr/>
            </a:pPr>
            <a:endParaRPr lang="ru-RU" dirty="0">
              <a:solidFill>
                <a:prstClr val="black"/>
              </a:solidFill>
              <a:latin typeface="Times New Roman"/>
              <a:cs typeface="Times New Roman"/>
            </a:endParaRPr>
          </a:p>
          <a:p>
            <a:pPr algn="ctr">
              <a:spcBef>
                <a:spcPts val="0"/>
              </a:spcBef>
              <a:spcAft>
                <a:spcPts val="0"/>
              </a:spcAft>
              <a:defRPr/>
            </a:pPr>
            <a:endParaRPr lang="ru-RU" dirty="0">
              <a:solidFill>
                <a:prstClr val="black"/>
              </a:solidFill>
              <a:latin typeface="Times New Roman"/>
              <a:cs typeface="Times New Roman"/>
            </a:endParaRPr>
          </a:p>
          <a:p>
            <a:pPr algn="ctr">
              <a:spcBef>
                <a:spcPts val="0"/>
              </a:spcBef>
              <a:spcAft>
                <a:spcPts val="0"/>
              </a:spcAft>
              <a:defRPr/>
            </a:pPr>
            <a:r>
              <a:rPr lang="ru-RU" b="1" dirty="0" smtClean="0">
                <a:solidFill>
                  <a:prstClr val="black"/>
                </a:solidFill>
                <a:latin typeface="Times New Roman"/>
                <a:cs typeface="Times New Roman"/>
              </a:rPr>
              <a:t>Московская область, пос. им Тельмана</a:t>
            </a:r>
            <a:r>
              <a:rPr lang="ru-RU" b="1" dirty="0" smtClean="0">
                <a:solidFill>
                  <a:prstClr val="black"/>
                </a:solidFill>
                <a:latin typeface="Times New Roman"/>
                <a:cs typeface="Times New Roman"/>
              </a:rPr>
              <a:t> </a:t>
            </a:r>
            <a:r>
              <a:rPr lang="ru-RU" b="1" dirty="0">
                <a:solidFill>
                  <a:prstClr val="black"/>
                </a:solidFill>
                <a:latin typeface="Times New Roman"/>
                <a:cs typeface="Times New Roman"/>
              </a:rPr>
              <a:t>– 2023  год</a:t>
            </a:r>
            <a:endParaRPr dirty="0"/>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normAutofit/>
          </a:bodyPr>
          <a:lstStyle/>
          <a:p>
            <a:pPr algn="ctr">
              <a:defRPr/>
            </a:pPr>
            <a:r>
              <a:rPr lang="ru-RU" sz="2800" b="1">
                <a:solidFill>
                  <a:schemeClr val="bg2">
                    <a:lumMod val="25000"/>
                  </a:schemeClr>
                </a:solidFill>
                <a:latin typeface="Times New Roman"/>
                <a:cs typeface="Times New Roman"/>
              </a:rPr>
              <a:t>Работа над структурированием грамматических конструкций</a:t>
            </a:r>
          </a:p>
        </p:txBody>
      </p:sp>
      <p:sp>
        <p:nvSpPr>
          <p:cNvPr id="3" name="Объект 2"/>
          <p:cNvSpPr>
            <a:spLocks noGrp="1"/>
          </p:cNvSpPr>
          <p:nvPr>
            <p:ph idx="1"/>
          </p:nvPr>
        </p:nvSpPr>
        <p:spPr bwMode="auto"/>
        <p:txBody>
          <a:bodyPr>
            <a:normAutofit fontScale="92500" lnSpcReduction="20000"/>
          </a:bodyPr>
          <a:lstStyle/>
          <a:p>
            <a:pPr algn="just">
              <a:defRPr/>
            </a:pPr>
            <a:r>
              <a:rPr lang="ru-RU"/>
              <a:t>вычленение грамматической формы из речи взрослого с опорой на наглядность и задание взрослого</a:t>
            </a:r>
            <a:endParaRPr/>
          </a:p>
          <a:p>
            <a:pPr algn="just">
              <a:defRPr/>
            </a:pPr>
            <a:r>
              <a:rPr lang="ru-RU"/>
              <a:t>демонстрация «правила» образования грамматической формы</a:t>
            </a:r>
            <a:endParaRPr/>
          </a:p>
          <a:p>
            <a:pPr algn="just">
              <a:defRPr/>
            </a:pPr>
            <a:r>
              <a:rPr lang="ru-RU"/>
              <a:t>включение данной грамматической формы в речь ребенка по заданию взрослого</a:t>
            </a:r>
            <a:endParaRPr/>
          </a:p>
          <a:p>
            <a:pPr algn="just">
              <a:defRPr/>
            </a:pPr>
            <a:r>
              <a:rPr lang="ru-RU"/>
              <a:t>включение данной грамматической формы в подготовленную самостоятельную речевую деятельность ребенка</a:t>
            </a:r>
            <a:endParaRPr/>
          </a:p>
          <a:p>
            <a:pPr algn="just">
              <a:defRPr/>
            </a:pPr>
            <a:r>
              <a:rPr lang="ru-RU"/>
              <a:t>включение данной грамматической формы в неподготовленную самостоятельную речевую деятельность ребенка.</a:t>
            </a:r>
            <a:endParaRP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Объект 3"/>
          <p:cNvPicPr>
            <a:picLocks noGrp="1" noChangeAspect="1"/>
          </p:cNvPicPr>
          <p:nvPr>
            <p:ph idx="1"/>
          </p:nvPr>
        </p:nvPicPr>
        <p:blipFill>
          <a:blip r:embed="rId2" cstate="print"/>
          <a:stretch/>
        </p:blipFill>
        <p:spPr bwMode="auto">
          <a:xfrm>
            <a:off x="0" y="1056318"/>
            <a:ext cx="3510455" cy="2632842"/>
          </a:xfrm>
          <a:prstGeom prst="rect">
            <a:avLst/>
          </a:prstGeom>
        </p:spPr>
      </p:pic>
      <p:pic>
        <p:nvPicPr>
          <p:cNvPr id="6" name="Рисунок 5"/>
          <p:cNvPicPr>
            <a:picLocks noChangeAspect="1"/>
          </p:cNvPicPr>
          <p:nvPr/>
        </p:nvPicPr>
        <p:blipFill>
          <a:blip r:embed="rId3" cstate="print"/>
          <a:stretch/>
        </p:blipFill>
        <p:spPr bwMode="auto">
          <a:xfrm>
            <a:off x="4489254" y="946969"/>
            <a:ext cx="3595521" cy="2696642"/>
          </a:xfrm>
          <a:prstGeom prst="rect">
            <a:avLst/>
          </a:prstGeom>
        </p:spPr>
      </p:pic>
      <p:sp>
        <p:nvSpPr>
          <p:cNvPr id="7" name="Прямоугольник 6"/>
          <p:cNvSpPr/>
          <p:nvPr/>
        </p:nvSpPr>
        <p:spPr bwMode="auto">
          <a:xfrm>
            <a:off x="4572000" y="667775"/>
            <a:ext cx="4572000" cy="307777"/>
          </a:xfrm>
          <a:prstGeom prst="rect">
            <a:avLst/>
          </a:prstGeom>
        </p:spPr>
        <p:txBody>
          <a:bodyPr>
            <a:spAutoFit/>
          </a:bodyPr>
          <a:lstStyle/>
          <a:p>
            <a:pPr>
              <a:defRPr/>
            </a:pPr>
            <a:r>
              <a:rPr lang="en-US" sz="1400" u="sng">
                <a:hlinkClick r:id="rId4" tooltip="https://disk.yandex.ru/i/BOZvmiJqczfE3A"/>
              </a:rPr>
              <a:t>https://disk.yandex.ru/i/BOZvmiJqczfE3A</a:t>
            </a:r>
            <a:endParaRPr lang="ru-RU" sz="1400"/>
          </a:p>
        </p:txBody>
      </p:sp>
      <p:pic>
        <p:nvPicPr>
          <p:cNvPr id="8" name="Рисунок 7"/>
          <p:cNvPicPr>
            <a:picLocks noChangeAspect="1"/>
          </p:cNvPicPr>
          <p:nvPr/>
        </p:nvPicPr>
        <p:blipFill>
          <a:blip r:embed="rId5" cstate="print"/>
          <a:stretch/>
        </p:blipFill>
        <p:spPr bwMode="auto">
          <a:xfrm>
            <a:off x="53433" y="4005064"/>
            <a:ext cx="3654471" cy="2740854"/>
          </a:xfrm>
          <a:prstGeom prst="rect">
            <a:avLst/>
          </a:prstGeom>
        </p:spPr>
      </p:pic>
      <p:pic>
        <p:nvPicPr>
          <p:cNvPr id="10" name="Рисунок 9"/>
          <p:cNvPicPr>
            <a:picLocks noChangeAspect="1"/>
          </p:cNvPicPr>
          <p:nvPr/>
        </p:nvPicPr>
        <p:blipFill>
          <a:blip r:embed="rId6" cstate="print"/>
          <a:stretch/>
        </p:blipFill>
        <p:spPr bwMode="auto">
          <a:xfrm>
            <a:off x="4434512" y="4005064"/>
            <a:ext cx="3805017" cy="2829745"/>
          </a:xfrm>
          <a:prstGeom prst="rect">
            <a:avLst/>
          </a:prstGeom>
        </p:spPr>
      </p:pic>
      <p:sp>
        <p:nvSpPr>
          <p:cNvPr id="2" name="Прямоугольник 1"/>
          <p:cNvSpPr/>
          <p:nvPr/>
        </p:nvSpPr>
        <p:spPr bwMode="auto">
          <a:xfrm>
            <a:off x="53433" y="721703"/>
            <a:ext cx="3923928" cy="307777"/>
          </a:xfrm>
          <a:prstGeom prst="rect">
            <a:avLst/>
          </a:prstGeom>
        </p:spPr>
        <p:txBody>
          <a:bodyPr wrap="square">
            <a:spAutoFit/>
          </a:bodyPr>
          <a:lstStyle/>
          <a:p>
            <a:pPr>
              <a:defRPr/>
            </a:pPr>
            <a:r>
              <a:rPr lang="en-US" sz="1400" u="sng">
                <a:hlinkClick r:id="rId7" tooltip="https://disk.yandex.ru/i/OppfGWKegv6_BQ"/>
              </a:rPr>
              <a:t>https://disk.yandex.ru/i/OppfGWKegv6_BQ</a:t>
            </a:r>
            <a:endParaRPr lang="ru-RU" sz="1400"/>
          </a:p>
        </p:txBody>
      </p:sp>
      <p:sp>
        <p:nvSpPr>
          <p:cNvPr id="3" name="Прямоугольник 2"/>
          <p:cNvSpPr/>
          <p:nvPr/>
        </p:nvSpPr>
        <p:spPr bwMode="auto">
          <a:xfrm>
            <a:off x="53433" y="3643612"/>
            <a:ext cx="3302699" cy="307777"/>
          </a:xfrm>
          <a:prstGeom prst="rect">
            <a:avLst/>
          </a:prstGeom>
        </p:spPr>
        <p:txBody>
          <a:bodyPr wrap="none">
            <a:spAutoFit/>
          </a:bodyPr>
          <a:lstStyle/>
          <a:p>
            <a:pPr>
              <a:defRPr/>
            </a:pPr>
            <a:r>
              <a:rPr lang="en-US" sz="1400" u="sng">
                <a:hlinkClick r:id="rId8" tooltip="https://disk.yandex.ru/i/42NTAUvPpcYQzQ"/>
              </a:rPr>
              <a:t>https://disk.yandex.ru/i/42NTAUvPpcYQzQ</a:t>
            </a:r>
            <a:endParaRPr lang="ru-RU" sz="1400"/>
          </a:p>
        </p:txBody>
      </p:sp>
      <p:sp>
        <p:nvSpPr>
          <p:cNvPr id="12" name="Прямоугольник 11"/>
          <p:cNvSpPr/>
          <p:nvPr/>
        </p:nvSpPr>
        <p:spPr bwMode="auto">
          <a:xfrm>
            <a:off x="4619571" y="3643611"/>
            <a:ext cx="3371692" cy="307777"/>
          </a:xfrm>
          <a:prstGeom prst="rect">
            <a:avLst/>
          </a:prstGeom>
        </p:spPr>
        <p:txBody>
          <a:bodyPr wrap="none">
            <a:spAutoFit/>
          </a:bodyPr>
          <a:lstStyle/>
          <a:p>
            <a:pPr>
              <a:defRPr/>
            </a:pPr>
            <a:r>
              <a:rPr lang="en-US" sz="1400" u="sng">
                <a:hlinkClick r:id="rId9" tooltip="https://disk.yandex.ru/i/yWRIqmviqAOeQw"/>
              </a:rPr>
              <a:t>https://disk.yandex.ru/i/yWRIqmviqAOeQw</a:t>
            </a:r>
            <a:endParaRPr lang="ru-RU" sz="1400"/>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normAutofit/>
          </a:bodyPr>
          <a:lstStyle/>
          <a:p>
            <a:pPr algn="ctr">
              <a:defRPr/>
            </a:pPr>
            <a:r>
              <a:rPr lang="ru-RU" sz="2000">
                <a:solidFill>
                  <a:srgbClr val="FF0000"/>
                </a:solidFill>
              </a:rPr>
              <a:t>Игра «Кто чем питается?»</a:t>
            </a:r>
            <a:br>
              <a:rPr lang="ru-RU" sz="2000">
                <a:solidFill>
                  <a:srgbClr val="FF0000"/>
                </a:solidFill>
              </a:rPr>
            </a:br>
            <a:endParaRPr lang="ru-RU" sz="2000">
              <a:solidFill>
                <a:srgbClr val="FF0000"/>
              </a:solidFill>
            </a:endParaRPr>
          </a:p>
        </p:txBody>
      </p:sp>
      <p:pic>
        <p:nvPicPr>
          <p:cNvPr id="4" name="Объект 3"/>
          <p:cNvPicPr>
            <a:picLocks noGrp="1" noChangeAspect="1"/>
          </p:cNvPicPr>
          <p:nvPr>
            <p:ph idx="1"/>
          </p:nvPr>
        </p:nvPicPr>
        <p:blipFill>
          <a:blip r:embed="rId2" cstate="print"/>
          <a:srcRect l="-821" t="10370"/>
          <a:stretch/>
        </p:blipFill>
        <p:spPr bwMode="auto">
          <a:xfrm>
            <a:off x="539552" y="1196753"/>
            <a:ext cx="8136904" cy="4980210"/>
          </a:xfrm>
          <a:prstGeom prst="rect">
            <a:avLst/>
          </a:prstGeom>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normAutofit/>
          </a:bodyPr>
          <a:lstStyle/>
          <a:p>
            <a:pPr algn="ctr">
              <a:defRPr/>
            </a:pPr>
            <a:r>
              <a:rPr lang="ru-RU" sz="2000" b="1">
                <a:solidFill>
                  <a:srgbClr val="FF0000"/>
                </a:solidFill>
              </a:rPr>
              <a:t>« У меня -у гнома -у великана»</a:t>
            </a:r>
            <a:br>
              <a:rPr lang="ru-RU" sz="2000" b="1">
                <a:solidFill>
                  <a:srgbClr val="FF0000"/>
                </a:solidFill>
              </a:rPr>
            </a:br>
            <a:r>
              <a:rPr lang="ru-RU" sz="2000" b="1" u="sng"/>
              <a:t>Цель: </a:t>
            </a:r>
            <a:r>
              <a:rPr lang="ru-RU" sz="2000"/>
              <a:t>образование слов с уменьшительными и увеличительными суффиксами.</a:t>
            </a:r>
            <a:br>
              <a:rPr lang="ru-RU" sz="2000"/>
            </a:br>
            <a:endParaRPr lang="ru-RU" sz="2000" b="1">
              <a:solidFill>
                <a:srgbClr val="FF0000"/>
              </a:solidFill>
            </a:endParaRPr>
          </a:p>
        </p:txBody>
      </p:sp>
      <p:pic>
        <p:nvPicPr>
          <p:cNvPr id="4" name="Объект 3"/>
          <p:cNvPicPr>
            <a:picLocks noGrp="1" noChangeAspect="1"/>
          </p:cNvPicPr>
          <p:nvPr>
            <p:ph idx="1"/>
          </p:nvPr>
        </p:nvPicPr>
        <p:blipFill>
          <a:blip r:embed="rId2" cstate="print"/>
          <a:srcRect t="18645" r="25176" b="25091"/>
          <a:stretch/>
        </p:blipFill>
        <p:spPr bwMode="auto">
          <a:xfrm>
            <a:off x="2401474" y="2060848"/>
            <a:ext cx="4341052" cy="2448273"/>
          </a:xfrm>
          <a:prstGeom prst="rect">
            <a:avLst/>
          </a:prstGeom>
        </p:spPr>
      </p:pic>
      <p:pic>
        <p:nvPicPr>
          <p:cNvPr id="8" name="Рисунок 7"/>
          <p:cNvPicPr>
            <a:picLocks noChangeAspect="1"/>
          </p:cNvPicPr>
          <p:nvPr/>
        </p:nvPicPr>
        <p:blipFill>
          <a:blip r:embed="rId3" cstate="print"/>
          <a:stretch/>
        </p:blipFill>
        <p:spPr bwMode="auto">
          <a:xfrm>
            <a:off x="603177" y="1670575"/>
            <a:ext cx="1426185" cy="1343560"/>
          </a:xfrm>
          <a:prstGeom prst="rect">
            <a:avLst/>
          </a:prstGeom>
        </p:spPr>
      </p:pic>
      <p:pic>
        <p:nvPicPr>
          <p:cNvPr id="9" name="Рисунок 8"/>
          <p:cNvPicPr>
            <a:picLocks noChangeAspect="1"/>
          </p:cNvPicPr>
          <p:nvPr/>
        </p:nvPicPr>
        <p:blipFill>
          <a:blip r:embed="rId4" cstate="print"/>
          <a:stretch/>
        </p:blipFill>
        <p:spPr bwMode="auto">
          <a:xfrm>
            <a:off x="7522124" y="1690689"/>
            <a:ext cx="994137" cy="936542"/>
          </a:xfrm>
          <a:prstGeom prst="rect">
            <a:avLst/>
          </a:prstGeom>
        </p:spPr>
      </p:pic>
      <p:pic>
        <p:nvPicPr>
          <p:cNvPr id="10" name="Рисунок 9"/>
          <p:cNvPicPr>
            <a:picLocks noChangeAspect="1"/>
          </p:cNvPicPr>
          <p:nvPr/>
        </p:nvPicPr>
        <p:blipFill>
          <a:blip r:embed="rId5" cstate="print"/>
          <a:stretch/>
        </p:blipFill>
        <p:spPr bwMode="auto">
          <a:xfrm rot="403861">
            <a:off x="466350" y="3090860"/>
            <a:ext cx="1699836" cy="1420307"/>
          </a:xfrm>
          <a:prstGeom prst="rect">
            <a:avLst/>
          </a:prstGeom>
        </p:spPr>
      </p:pic>
      <p:pic>
        <p:nvPicPr>
          <p:cNvPr id="11" name="Рисунок 10"/>
          <p:cNvPicPr>
            <a:picLocks noChangeAspect="1"/>
          </p:cNvPicPr>
          <p:nvPr/>
        </p:nvPicPr>
        <p:blipFill>
          <a:blip r:embed="rId6" cstate="print"/>
          <a:stretch/>
        </p:blipFill>
        <p:spPr bwMode="auto">
          <a:xfrm>
            <a:off x="7366557" y="3140968"/>
            <a:ext cx="1148793" cy="994869"/>
          </a:xfrm>
          <a:prstGeom prst="rect">
            <a:avLst/>
          </a:prstGeom>
        </p:spPr>
      </p:pic>
      <p:pic>
        <p:nvPicPr>
          <p:cNvPr id="12" name="Рисунок 11"/>
          <p:cNvPicPr>
            <a:picLocks noChangeAspect="1"/>
          </p:cNvPicPr>
          <p:nvPr/>
        </p:nvPicPr>
        <p:blipFill>
          <a:blip r:embed="rId7" cstate="print"/>
          <a:stretch/>
        </p:blipFill>
        <p:spPr bwMode="auto">
          <a:xfrm>
            <a:off x="467545" y="4509121"/>
            <a:ext cx="1561818" cy="1512167"/>
          </a:xfrm>
          <a:prstGeom prst="rect">
            <a:avLst/>
          </a:prstGeom>
        </p:spPr>
      </p:pic>
      <p:pic>
        <p:nvPicPr>
          <p:cNvPr id="13" name="Рисунок 12"/>
          <p:cNvPicPr>
            <a:picLocks noChangeAspect="1"/>
          </p:cNvPicPr>
          <p:nvPr/>
        </p:nvPicPr>
        <p:blipFill>
          <a:blip r:embed="rId8" cstate="print"/>
          <a:stretch/>
        </p:blipFill>
        <p:spPr bwMode="auto">
          <a:xfrm>
            <a:off x="7402250" y="4712825"/>
            <a:ext cx="1113100" cy="1078316"/>
          </a:xfrm>
          <a:prstGeom prst="rect">
            <a:avLst/>
          </a:prstGeom>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normAutofit/>
          </a:bodyPr>
          <a:lstStyle/>
          <a:p>
            <a:pPr algn="ctr">
              <a:defRPr/>
            </a:pPr>
            <a:r>
              <a:rPr lang="ru-RU" sz="2000" b="1">
                <a:solidFill>
                  <a:srgbClr val="FF0000"/>
                </a:solidFill>
              </a:rPr>
              <a:t>Игра «Когда это бывает?</a:t>
            </a:r>
            <a:br>
              <a:rPr lang="ru-RU" sz="2000" b="1">
                <a:solidFill>
                  <a:srgbClr val="FF0000"/>
                </a:solidFill>
              </a:rPr>
            </a:br>
            <a:r>
              <a:rPr lang="ru-RU" sz="2000">
                <a:solidFill>
                  <a:schemeClr val="tx1">
                    <a:lumMod val="95000"/>
                    <a:lumOff val="5000"/>
                  </a:schemeClr>
                </a:solidFill>
              </a:rPr>
              <a:t>Цель: формирование знаний о сезонных изменениях в природе, практическое употребление предлогов, развитие способности соотносить предметы и явления с временем года</a:t>
            </a:r>
          </a:p>
        </p:txBody>
      </p:sp>
      <p:pic>
        <p:nvPicPr>
          <p:cNvPr id="4" name="Объект 3"/>
          <p:cNvPicPr>
            <a:picLocks noGrp="1" noChangeAspect="1"/>
          </p:cNvPicPr>
          <p:nvPr>
            <p:ph idx="1"/>
          </p:nvPr>
        </p:nvPicPr>
        <p:blipFill>
          <a:blip r:embed="rId2" cstate="print"/>
          <a:srcRect l="3968" t="14686" r="58852" b="49876"/>
          <a:stretch/>
        </p:blipFill>
        <p:spPr bwMode="auto">
          <a:xfrm>
            <a:off x="563404" y="1988840"/>
            <a:ext cx="1512168" cy="1080120"/>
          </a:xfrm>
          <a:prstGeom prst="rect">
            <a:avLst/>
          </a:prstGeom>
        </p:spPr>
      </p:pic>
      <p:pic>
        <p:nvPicPr>
          <p:cNvPr id="5" name="Рисунок 4"/>
          <p:cNvPicPr>
            <a:picLocks noChangeAspect="1"/>
          </p:cNvPicPr>
          <p:nvPr/>
        </p:nvPicPr>
        <p:blipFill>
          <a:blip r:embed="rId3" cstate="print"/>
          <a:srcRect t="50000" r="58008" b="4569"/>
          <a:stretch/>
        </p:blipFill>
        <p:spPr bwMode="auto">
          <a:xfrm>
            <a:off x="452762" y="4617822"/>
            <a:ext cx="1510444" cy="1080120"/>
          </a:xfrm>
          <a:prstGeom prst="rect">
            <a:avLst/>
          </a:prstGeom>
        </p:spPr>
      </p:pic>
      <p:pic>
        <p:nvPicPr>
          <p:cNvPr id="6" name="Рисунок 5"/>
          <p:cNvPicPr>
            <a:picLocks noChangeAspect="1"/>
          </p:cNvPicPr>
          <p:nvPr/>
        </p:nvPicPr>
        <p:blipFill>
          <a:blip r:embed="rId3" cstate="print"/>
          <a:srcRect l="51769" t="49648" r="186" b="-1132"/>
          <a:stretch/>
        </p:blipFill>
        <p:spPr bwMode="auto">
          <a:xfrm>
            <a:off x="7020272" y="4617822"/>
            <a:ext cx="1728192" cy="1224137"/>
          </a:xfrm>
          <a:prstGeom prst="rect">
            <a:avLst/>
          </a:prstGeom>
        </p:spPr>
      </p:pic>
      <p:pic>
        <p:nvPicPr>
          <p:cNvPr id="7" name="Рисунок 6"/>
          <p:cNvPicPr>
            <a:picLocks noChangeAspect="1"/>
          </p:cNvPicPr>
          <p:nvPr/>
        </p:nvPicPr>
        <p:blipFill>
          <a:blip r:embed="rId3" cstate="print"/>
          <a:srcRect l="53538" r="418" b="53734"/>
          <a:stretch/>
        </p:blipFill>
        <p:spPr bwMode="auto">
          <a:xfrm>
            <a:off x="7092280" y="1988840"/>
            <a:ext cx="1656184" cy="1100048"/>
          </a:xfrm>
          <a:prstGeom prst="rect">
            <a:avLst/>
          </a:prstGeom>
        </p:spPr>
      </p:pic>
      <p:pic>
        <p:nvPicPr>
          <p:cNvPr id="8" name="Рисунок 7"/>
          <p:cNvPicPr>
            <a:picLocks noChangeAspect="1"/>
          </p:cNvPicPr>
          <p:nvPr/>
        </p:nvPicPr>
        <p:blipFill>
          <a:blip r:embed="rId4" cstate="print"/>
          <a:stretch/>
        </p:blipFill>
        <p:spPr bwMode="auto">
          <a:xfrm>
            <a:off x="2627784" y="2420888"/>
            <a:ext cx="4136133" cy="2917016"/>
          </a:xfrm>
          <a:prstGeom prst="rect">
            <a:avLst/>
          </a:prstGeom>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normAutofit/>
          </a:bodyPr>
          <a:lstStyle/>
          <a:p>
            <a:pPr algn="ctr">
              <a:defRPr/>
            </a:pPr>
            <a:r>
              <a:rPr lang="ru-RU" sz="2000" b="1">
                <a:solidFill>
                  <a:srgbClr val="FF0000"/>
                </a:solidFill>
              </a:rPr>
              <a:t>Игра «Жадина»</a:t>
            </a:r>
            <a:br>
              <a:rPr lang="ru-RU" sz="2000" b="1">
                <a:solidFill>
                  <a:srgbClr val="FF0000"/>
                </a:solidFill>
              </a:rPr>
            </a:br>
            <a:r>
              <a:rPr lang="ru-RU" sz="2000"/>
              <a:t>Цель: умение согласовывать местоимения «мой», «моя», «моё», «мои» с существительными и прилагательными</a:t>
            </a:r>
            <a:endParaRPr/>
          </a:p>
        </p:txBody>
      </p:sp>
      <p:pic>
        <p:nvPicPr>
          <p:cNvPr id="12290" name="Picture 2"/>
          <p:cNvPicPr>
            <a:picLocks noGrp="1" noChangeAspect="1" noChangeArrowheads="1"/>
          </p:cNvPicPr>
          <p:nvPr>
            <p:ph idx="1"/>
          </p:nvPr>
        </p:nvPicPr>
        <p:blipFill>
          <a:blip r:embed="rId2" cstate="print"/>
          <a:srcRect l="6707" t="9493" r="7730" b="11161"/>
          <a:stretch/>
        </p:blipFill>
        <p:spPr bwMode="auto">
          <a:xfrm>
            <a:off x="1331641" y="1628800"/>
            <a:ext cx="6466472" cy="4100721"/>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0722" name="Заголовок 1"/>
          <p:cNvSpPr>
            <a:spLocks noGrp="1"/>
          </p:cNvSpPr>
          <p:nvPr>
            <p:ph type="title"/>
          </p:nvPr>
        </p:nvSpPr>
        <p:spPr bwMode="auto">
          <a:xfrm>
            <a:off x="684398" y="447343"/>
            <a:ext cx="8229600" cy="1517650"/>
          </a:xfrm>
        </p:spPr>
        <p:txBody>
          <a:bodyPr/>
          <a:lstStyle/>
          <a:p>
            <a:pPr algn="ctr">
              <a:defRPr/>
            </a:pPr>
            <a:r>
              <a:rPr lang="ru-RU" sz="2400" b="1">
                <a:solidFill>
                  <a:schemeClr val="tx1"/>
                </a:solidFill>
                <a:latin typeface="Times New Roman"/>
                <a:cs typeface="Times New Roman"/>
              </a:rPr>
              <a:t>Игра «Расскажи о животном»</a:t>
            </a:r>
            <a:endParaRPr/>
          </a:p>
        </p:txBody>
      </p:sp>
      <p:sp>
        <p:nvSpPr>
          <p:cNvPr id="30723" name="Прямоугольник 18"/>
          <p:cNvSpPr>
            <a:spLocks noChangeArrowheads="1"/>
          </p:cNvSpPr>
          <p:nvPr/>
        </p:nvSpPr>
        <p:spPr bwMode="auto">
          <a:xfrm>
            <a:off x="250825" y="1484313"/>
            <a:ext cx="8642350" cy="1323974"/>
          </a:xfrm>
          <a:prstGeom prst="rect">
            <a:avLst/>
          </a:prstGeom>
          <a:noFill/>
          <a:ln>
            <a:noFill/>
          </a:ln>
        </p:spPr>
        <p:txBody>
          <a:bodyPr>
            <a:spAutoFit/>
          </a:bodyPr>
          <a:lstStyle>
            <a:lvl1pPr>
              <a:defRPr>
                <a:solidFill>
                  <a:schemeClr val="tx1"/>
                </a:solidFill>
                <a:latin typeface="Arial"/>
                <a:cs typeface="Arial"/>
              </a:defRPr>
            </a:lvl1pPr>
            <a:lvl2pPr marL="742950" indent="-285750">
              <a:defRPr>
                <a:solidFill>
                  <a:schemeClr val="tx1"/>
                </a:solidFill>
                <a:latin typeface="Arial"/>
                <a:cs typeface="Arial"/>
              </a:defRPr>
            </a:lvl2pPr>
            <a:lvl3pPr marL="1143000" indent="-228600">
              <a:defRPr>
                <a:solidFill>
                  <a:schemeClr val="tx1"/>
                </a:solidFill>
                <a:latin typeface="Arial"/>
                <a:cs typeface="Arial"/>
              </a:defRPr>
            </a:lvl3pPr>
            <a:lvl4pPr marL="1600200" indent="-228600">
              <a:defRPr>
                <a:solidFill>
                  <a:schemeClr val="tx1"/>
                </a:solidFill>
                <a:latin typeface="Arial"/>
                <a:cs typeface="Arial"/>
              </a:defRPr>
            </a:lvl4pPr>
            <a:lvl5pPr marL="2057400" indent="-228600">
              <a:defRPr>
                <a:solidFill>
                  <a:schemeClr val="tx1"/>
                </a:solidFill>
                <a:latin typeface="Arial"/>
                <a:cs typeface="Arial"/>
              </a:defRPr>
            </a:lvl5pPr>
            <a:lvl6pPr marL="2514600" indent="-228600">
              <a:spcBef>
                <a:spcPts val="0"/>
              </a:spcBef>
              <a:spcAft>
                <a:spcPts val="0"/>
              </a:spcAft>
              <a:defRPr>
                <a:solidFill>
                  <a:schemeClr val="tx1"/>
                </a:solidFill>
                <a:latin typeface="Arial"/>
                <a:cs typeface="Arial"/>
              </a:defRPr>
            </a:lvl6pPr>
            <a:lvl7pPr marL="2971800" indent="-228600">
              <a:spcBef>
                <a:spcPts val="0"/>
              </a:spcBef>
              <a:spcAft>
                <a:spcPts val="0"/>
              </a:spcAft>
              <a:defRPr>
                <a:solidFill>
                  <a:schemeClr val="tx1"/>
                </a:solidFill>
                <a:latin typeface="Arial"/>
                <a:cs typeface="Arial"/>
              </a:defRPr>
            </a:lvl7pPr>
            <a:lvl8pPr marL="3429000" indent="-228600">
              <a:spcBef>
                <a:spcPts val="0"/>
              </a:spcBef>
              <a:spcAft>
                <a:spcPts val="0"/>
              </a:spcAft>
              <a:defRPr>
                <a:solidFill>
                  <a:schemeClr val="tx1"/>
                </a:solidFill>
                <a:latin typeface="Arial"/>
                <a:cs typeface="Arial"/>
              </a:defRPr>
            </a:lvl8pPr>
            <a:lvl9pPr marL="3886200" indent="-228600">
              <a:spcBef>
                <a:spcPts val="0"/>
              </a:spcBef>
              <a:spcAft>
                <a:spcPts val="0"/>
              </a:spcAft>
              <a:defRPr>
                <a:solidFill>
                  <a:schemeClr val="tx1"/>
                </a:solidFill>
                <a:latin typeface="Arial"/>
                <a:cs typeface="Arial"/>
              </a:defRPr>
            </a:lvl9pPr>
          </a:lstStyle>
          <a:p>
            <a:pPr>
              <a:defRPr/>
            </a:pPr>
            <a:r>
              <a:rPr lang="ru-RU" sz="2000" b="1">
                <a:latin typeface="Times New Roman"/>
                <a:cs typeface="Times New Roman"/>
              </a:rPr>
              <a:t>Цель:</a:t>
            </a:r>
            <a:r>
              <a:rPr lang="ru-RU" sz="2000">
                <a:latin typeface="Times New Roman"/>
                <a:cs typeface="Times New Roman"/>
              </a:rPr>
              <a:t> обучение детей составлению описательного рассказа о животном по схеме.</a:t>
            </a:r>
            <a:endParaRPr lang="ru-RU" sz="2000"/>
          </a:p>
          <a:p>
            <a:pPr>
              <a:defRPr/>
            </a:pPr>
            <a:r>
              <a:rPr lang="ru-RU" sz="2000">
                <a:hlinkClick r:id="rId2" tooltip="https://www.liveinternet.ru/users/infinity_wealth/post419387624"/>
              </a:rPr>
              <a:t/>
            </a:r>
            <a:br>
              <a:rPr lang="ru-RU" sz="2000">
                <a:hlinkClick r:id="rId2" tooltip="https://www.liveinternet.ru/users/infinity_wealth/post419387624"/>
              </a:rPr>
            </a:br>
            <a:endParaRPr lang="ru-RU" sz="2000">
              <a:latin typeface="Times New Roman"/>
              <a:cs typeface="Times New Roman"/>
            </a:endParaRPr>
          </a:p>
        </p:txBody>
      </p:sp>
      <p:pic>
        <p:nvPicPr>
          <p:cNvPr id="30724" name="Рисунок 10" descr="http://logopsi.ucoz.com/_ph/96/196242607.jpg"/>
          <p:cNvPicPr>
            <a:picLocks noChangeAspect="1" noChangeArrowheads="1"/>
          </p:cNvPicPr>
          <p:nvPr/>
        </p:nvPicPr>
        <p:blipFill>
          <a:blip r:embed="rId3" cstate="print"/>
          <a:stretch/>
        </p:blipFill>
        <p:spPr bwMode="auto">
          <a:xfrm>
            <a:off x="584200" y="2276475"/>
            <a:ext cx="7875588" cy="3960813"/>
          </a:xfrm>
          <a:prstGeom prst="rect">
            <a:avLst/>
          </a:prstGeom>
          <a:noFill/>
          <a:ln>
            <a:noFill/>
          </a:ln>
        </p:spPr>
      </p:pic>
      <p:sp>
        <p:nvSpPr>
          <p:cNvPr id="8" name="Стрелка вниз 7"/>
          <p:cNvSpPr/>
          <p:nvPr/>
        </p:nvSpPr>
        <p:spPr bwMode="auto">
          <a:xfrm>
            <a:off x="8748713" y="6237288"/>
            <a:ext cx="117475" cy="476250"/>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p:cNvPicPr>
            <a:picLocks noChangeAspect="1" noChangeArrowheads="1"/>
          </p:cNvPicPr>
          <p:nvPr/>
        </p:nvPicPr>
        <p:blipFill>
          <a:blip r:embed="rId2" cstate="print"/>
          <a:stretch/>
        </p:blipFill>
        <p:spPr bwMode="auto">
          <a:xfrm>
            <a:off x="149627" y="-223797"/>
            <a:ext cx="8685820" cy="1278936"/>
          </a:xfrm>
          <a:prstGeom prst="rect">
            <a:avLst/>
          </a:prstGeom>
          <a:noFill/>
          <a:ln>
            <a:noFill/>
          </a:ln>
          <a:effectLst/>
        </p:spPr>
      </p:pic>
      <p:sp>
        <p:nvSpPr>
          <p:cNvPr id="2" name="Заголовок 1"/>
          <p:cNvSpPr>
            <a:spLocks noGrp="1"/>
          </p:cNvSpPr>
          <p:nvPr>
            <p:ph type="title"/>
          </p:nvPr>
        </p:nvSpPr>
        <p:spPr bwMode="auto">
          <a:xfrm>
            <a:off x="179512" y="332656"/>
            <a:ext cx="8568952" cy="720080"/>
          </a:xfrm>
        </p:spPr>
        <p:txBody>
          <a:bodyPr vertOverflow="overflow" horzOverflow="overflow" vert="horz" wrap="square" lIns="91440" tIns="45720" rIns="91440" bIns="45720" numCol="1" spcCol="0" rtlCol="0" fromWordArt="0" anchor="ctr" anchorCtr="0" forceAA="0" compatLnSpc="0">
            <a:normAutofit fontScale="90000" lnSpcReduction="2000"/>
          </a:bodyPr>
          <a:lstStyle/>
          <a:p>
            <a:pPr algn="ctr">
              <a:defRPr/>
            </a:pPr>
            <a:r>
              <a:rPr lang="ru-RU" sz="2800" b="1" i="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scaled="1"/>
                </a:gradFill>
                <a:latin typeface="Cambria"/>
              </a:rPr>
              <a:t>Результативность профессиональной педагогической технологии и достигнутые эффекты</a:t>
            </a:r>
            <a:r>
              <a:rPr lang="ru-RU" sz="2800" b="1">
                <a:solidFill>
                  <a:srgbClr val="F79646">
                    <a:lumMod val="75000"/>
                  </a:srgbClr>
                </a:solidFill>
                <a:latin typeface="Cambria"/>
              </a:rPr>
              <a:t/>
            </a:r>
            <a:br>
              <a:rPr lang="ru-RU" sz="2800" b="1">
                <a:solidFill>
                  <a:srgbClr val="F79646">
                    <a:lumMod val="75000"/>
                  </a:srgbClr>
                </a:solidFill>
                <a:latin typeface="Cambria"/>
              </a:rPr>
            </a:br>
            <a:endParaRPr lang="ru-RU" sz="2800" b="1">
              <a:solidFill>
                <a:schemeClr val="accent6">
                  <a:lumMod val="75000"/>
                </a:schemeClr>
              </a:solidFill>
              <a:latin typeface="Cambria"/>
            </a:endParaRPr>
          </a:p>
        </p:txBody>
      </p:sp>
      <p:graphicFrame>
        <p:nvGraphicFramePr>
          <p:cNvPr id="6" name="Объект 3"/>
          <p:cNvGraphicFramePr>
            <a:graphicFrameLocks/>
          </p:cNvGraphicFramePr>
          <p:nvPr/>
        </p:nvGraphicFramePr>
        <p:xfrm>
          <a:off x="4580855" y="2564904"/>
          <a:ext cx="4401344" cy="37772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Объект 3"/>
          <p:cNvGraphicFramePr>
            <a:graphicFrameLocks/>
          </p:cNvGraphicFramePr>
          <p:nvPr/>
        </p:nvGraphicFramePr>
        <p:xfrm>
          <a:off x="395536" y="2492896"/>
          <a:ext cx="3898776" cy="3921299"/>
        </p:xfrm>
        <a:graphic>
          <a:graphicData uri="http://schemas.openxmlformats.org/drawingml/2006/chart">
            <c:chart xmlns:c="http://schemas.openxmlformats.org/drawingml/2006/chart" xmlns:r="http://schemas.openxmlformats.org/officeDocument/2006/relationships" r:id="rId4"/>
          </a:graphicData>
        </a:graphic>
      </p:graphicFrame>
      <p:sp>
        <p:nvSpPr>
          <p:cNvPr id="3" name="Прямоугольник 2"/>
          <p:cNvSpPr/>
          <p:nvPr/>
        </p:nvSpPr>
        <p:spPr bwMode="auto">
          <a:xfrm>
            <a:off x="827584" y="1412776"/>
            <a:ext cx="7056784" cy="1200329"/>
          </a:xfrm>
          <a:prstGeom prst="rect">
            <a:avLst/>
          </a:prstGeom>
        </p:spPr>
        <p:txBody>
          <a:bodyPr wrap="square">
            <a:spAutoFit/>
          </a:bodyPr>
          <a:lstStyle/>
          <a:p>
            <a:pPr algn="ctr">
              <a:defRPr/>
            </a:pPr>
            <a:endParaRPr lang="ru-RU" b="1">
              <a:solidFill>
                <a:schemeClr val="tx2">
                  <a:lumMod val="50000"/>
                </a:schemeClr>
              </a:solidFill>
              <a:latin typeface="Cambria"/>
            </a:endParaRPr>
          </a:p>
          <a:p>
            <a:pPr algn="ctr">
              <a:defRPr/>
            </a:pPr>
            <a:r>
              <a:rPr lang="ru-RU" b="1">
                <a:solidFill>
                  <a:schemeClr val="tx2">
                    <a:lumMod val="50000"/>
                  </a:schemeClr>
                </a:solidFill>
                <a:latin typeface="Cambria"/>
              </a:rPr>
              <a:t>Сравнительная диагностика уровня развития лексико-грамматических категорий (О.Е.Грибова) </a:t>
            </a:r>
          </a:p>
          <a:p>
            <a:pPr>
              <a:defRPr/>
            </a:pPr>
            <a:r>
              <a:rPr lang="ru-RU" b="1">
                <a:solidFill>
                  <a:schemeClr val="tx2">
                    <a:lumMod val="50000"/>
                  </a:schemeClr>
                </a:solidFill>
                <a:latin typeface="Cambria"/>
              </a:rPr>
              <a:t>   Сентябрь 2019 год                                                  Май 2021 год</a:t>
            </a:r>
            <a:endParaRPr lang="ru-RU">
              <a:solidFill>
                <a:schemeClr val="tx2">
                  <a:lumMod val="50000"/>
                </a:schemeClr>
              </a:solidFill>
            </a:endParaRPr>
          </a:p>
        </p:txBody>
      </p:sp>
      <p:sp>
        <p:nvSpPr>
          <p:cNvPr id="10" name="Скругленный прямоугольник 9"/>
          <p:cNvSpPr/>
          <p:nvPr/>
        </p:nvSpPr>
        <p:spPr bwMode="auto">
          <a:xfrm>
            <a:off x="1153984" y="1013342"/>
            <a:ext cx="6874400" cy="794062"/>
          </a:xfrm>
          <a:prstGeom prst="roundRect">
            <a:avLst>
              <a:gd name="adj"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2400"/>
              <a:t>Заключительный этап</a:t>
            </a:r>
            <a:endParaRPr/>
          </a:p>
          <a:p>
            <a:pPr algn="ctr">
              <a:defRPr/>
            </a:pPr>
            <a:r>
              <a:rPr lang="ru-RU"/>
              <a:t>Цель: оценка  эффективности проделанной работы</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Объект 2"/>
          <p:cNvSpPr>
            <a:spLocks noGrp="1"/>
          </p:cNvSpPr>
          <p:nvPr>
            <p:ph idx="1"/>
          </p:nvPr>
        </p:nvSpPr>
        <p:spPr bwMode="auto"/>
        <p:txBody>
          <a:bodyPr>
            <a:normAutofit fontScale="92500" lnSpcReduction="10000"/>
          </a:bodyPr>
          <a:lstStyle/>
          <a:p>
            <a:pPr marL="0" lvl="0" indent="0">
              <a:lnSpc>
                <a:spcPct val="100000"/>
              </a:lnSpc>
              <a:spcBef>
                <a:spcPts val="0"/>
              </a:spcBef>
              <a:spcAft>
                <a:spcPts val="0"/>
              </a:spcAft>
              <a:buNone/>
              <a:defRPr/>
            </a:pPr>
            <a:r>
              <a:rPr lang="ru-RU" sz="1800" b="1" i="1" u="sng">
                <a:solidFill>
                  <a:srgbClr val="002060"/>
                </a:solidFill>
                <a:latin typeface="Cambria"/>
                <a:ea typeface="Cambria"/>
                <a:cs typeface="Arial"/>
              </a:rPr>
              <a:t>Научно-исследовательские:</a:t>
            </a:r>
            <a:endParaRPr/>
          </a:p>
          <a:p>
            <a:pPr algn="just">
              <a:lnSpc>
                <a:spcPct val="120000"/>
              </a:lnSpc>
              <a:spcBef>
                <a:spcPts val="0"/>
              </a:spcBef>
              <a:defRPr/>
            </a:pPr>
            <a:r>
              <a:rPr lang="ru-RU" sz="1800">
                <a:solidFill>
                  <a:srgbClr val="002060"/>
                </a:solidFill>
                <a:latin typeface="Times New Roman"/>
                <a:cs typeface="Times New Roman"/>
              </a:rPr>
              <a:t>изучение психолого-педагогической литературы по формированию лексико-грамматического строя речи у старших дошкольников с ОНР (Т.Б.Филичева, Т.В.Туманова)</a:t>
            </a:r>
          </a:p>
          <a:p>
            <a:pPr algn="just">
              <a:lnSpc>
                <a:spcPct val="120000"/>
              </a:lnSpc>
              <a:spcBef>
                <a:spcPts val="0"/>
              </a:spcBef>
              <a:defRPr/>
            </a:pPr>
            <a:r>
              <a:rPr lang="ru-RU" sz="1800">
                <a:latin typeface="Times New Roman"/>
                <a:cs typeface="Times New Roman"/>
              </a:rPr>
              <a:t> </a:t>
            </a:r>
            <a:r>
              <a:rPr lang="ru-RU" sz="1800">
                <a:solidFill>
                  <a:schemeClr val="bg2">
                    <a:lumMod val="25000"/>
                  </a:schemeClr>
                </a:solidFill>
                <a:latin typeface="Times New Roman"/>
                <a:cs typeface="Times New Roman"/>
              </a:rPr>
              <a:t>изучение возможностей  использования  инновационных технологий в работе с дошкольниками с ОНР </a:t>
            </a:r>
            <a:endParaRPr/>
          </a:p>
          <a:p>
            <a:pPr algn="just">
              <a:lnSpc>
                <a:spcPct val="120000"/>
              </a:lnSpc>
              <a:spcBef>
                <a:spcPts val="0"/>
              </a:spcBef>
              <a:defRPr/>
            </a:pPr>
            <a:r>
              <a:rPr lang="ru-RU" sz="1800">
                <a:solidFill>
                  <a:schemeClr val="bg2">
                    <a:lumMod val="25000"/>
                  </a:schemeClr>
                </a:solidFill>
                <a:latin typeface="Times New Roman"/>
                <a:cs typeface="Times New Roman"/>
              </a:rPr>
              <a:t>проведение мониторинга речевого развития у старших дошкольников с ОНР </a:t>
            </a:r>
          </a:p>
          <a:p>
            <a:pPr marL="0" lvl="0" indent="0" algn="just">
              <a:lnSpc>
                <a:spcPct val="120000"/>
              </a:lnSpc>
              <a:spcBef>
                <a:spcPts val="0"/>
              </a:spcBef>
              <a:buNone/>
              <a:defRPr/>
            </a:pPr>
            <a:r>
              <a:rPr lang="ru-RU" sz="1800" b="1" i="1" u="sng">
                <a:solidFill>
                  <a:srgbClr val="002060"/>
                </a:solidFill>
                <a:latin typeface="Cambria"/>
                <a:ea typeface="Cambria"/>
                <a:cs typeface="Arial"/>
              </a:rPr>
              <a:t>Методические:</a:t>
            </a:r>
            <a:endParaRPr/>
          </a:p>
          <a:p>
            <a:pPr algn="just">
              <a:lnSpc>
                <a:spcPct val="120000"/>
              </a:lnSpc>
              <a:spcBef>
                <a:spcPts val="0"/>
              </a:spcBef>
              <a:defRPr/>
            </a:pPr>
            <a:r>
              <a:rPr lang="ru-RU" sz="1800">
                <a:solidFill>
                  <a:schemeClr val="accent1">
                    <a:lumMod val="50000"/>
                  </a:schemeClr>
                </a:solidFill>
                <a:latin typeface="Cambria"/>
                <a:ea typeface="Cambria"/>
                <a:cs typeface="Arial"/>
              </a:rPr>
              <a:t>разработка  системы работы по формированию лексико-грамматических категорий у старших дошкольников с ОНР посредством мультимедийных презентаций;</a:t>
            </a:r>
          </a:p>
          <a:p>
            <a:pPr algn="just">
              <a:lnSpc>
                <a:spcPct val="120000"/>
              </a:lnSpc>
              <a:spcBef>
                <a:spcPts val="0"/>
              </a:spcBef>
              <a:defRPr/>
            </a:pPr>
            <a:r>
              <a:rPr lang="ru-RU" sz="1800">
                <a:solidFill>
                  <a:schemeClr val="accent1">
                    <a:lumMod val="50000"/>
                  </a:schemeClr>
                </a:solidFill>
                <a:latin typeface="Times New Roman"/>
                <a:cs typeface="Times New Roman"/>
              </a:rPr>
              <a:t>освоение и применение современных педагогических технологий;</a:t>
            </a:r>
            <a:endParaRPr/>
          </a:p>
          <a:p>
            <a:pPr marL="0" lvl="0" indent="0" algn="just">
              <a:lnSpc>
                <a:spcPct val="120000"/>
              </a:lnSpc>
              <a:spcBef>
                <a:spcPts val="0"/>
              </a:spcBef>
              <a:buNone/>
              <a:defRPr/>
            </a:pPr>
            <a:r>
              <a:rPr lang="ru-RU" sz="1800" b="1" i="1" u="sng">
                <a:solidFill>
                  <a:srgbClr val="002060"/>
                </a:solidFill>
                <a:latin typeface="Cambria"/>
                <a:ea typeface="Cambria"/>
                <a:cs typeface="Arial"/>
              </a:rPr>
              <a:t>Организационно-педагогичекие:</a:t>
            </a:r>
            <a:endParaRPr/>
          </a:p>
          <a:p>
            <a:pPr algn="just">
              <a:lnSpc>
                <a:spcPct val="120000"/>
              </a:lnSpc>
              <a:spcBef>
                <a:spcPts val="0"/>
              </a:spcBef>
              <a:defRPr/>
            </a:pPr>
            <a:r>
              <a:rPr lang="ru-RU" sz="1800">
                <a:solidFill>
                  <a:srgbClr val="002060"/>
                </a:solidFill>
                <a:latin typeface="Cambria"/>
                <a:ea typeface="Cambria"/>
                <a:cs typeface="Arial"/>
              </a:rPr>
              <a:t>Активное участие в РМО учителей-логопедов Володарского района;</a:t>
            </a:r>
            <a:endParaRPr/>
          </a:p>
          <a:p>
            <a:pPr algn="just">
              <a:lnSpc>
                <a:spcPct val="120000"/>
              </a:lnSpc>
              <a:spcBef>
                <a:spcPts val="0"/>
              </a:spcBef>
              <a:defRPr/>
            </a:pPr>
            <a:r>
              <a:rPr lang="ru-RU" sz="1800">
                <a:solidFill>
                  <a:srgbClr val="002060"/>
                </a:solidFill>
                <a:latin typeface="Cambria"/>
                <a:ea typeface="Cambria"/>
                <a:cs typeface="Arial"/>
              </a:rPr>
              <a:t>Проведение открытых занятий, семинаров-практикумов</a:t>
            </a:r>
            <a:endParaRPr/>
          </a:p>
          <a:p>
            <a:pPr algn="just">
              <a:lnSpc>
                <a:spcPct val="120000"/>
              </a:lnSpc>
              <a:spcBef>
                <a:spcPts val="0"/>
              </a:spcBef>
              <a:defRPr/>
            </a:pPr>
            <a:endParaRPr lang="ru-RU" sz="1800">
              <a:solidFill>
                <a:srgbClr val="002060"/>
              </a:solidFill>
              <a:latin typeface="Cambria"/>
              <a:ea typeface="Cambria"/>
              <a:cs typeface="Arial"/>
            </a:endParaRPr>
          </a:p>
          <a:p>
            <a:pPr marL="0" indent="0" algn="just">
              <a:lnSpc>
                <a:spcPct val="120000"/>
              </a:lnSpc>
              <a:spcBef>
                <a:spcPts val="0"/>
              </a:spcBef>
              <a:buNone/>
              <a:defRPr/>
            </a:pPr>
            <a:endParaRPr lang="ru-RU" sz="1800">
              <a:solidFill>
                <a:srgbClr val="002060"/>
              </a:solidFill>
              <a:latin typeface="Times New Roman"/>
              <a:cs typeface="Times New Roman"/>
            </a:endParaRPr>
          </a:p>
          <a:p>
            <a:pPr marL="0" lvl="0" indent="0">
              <a:lnSpc>
                <a:spcPct val="100000"/>
              </a:lnSpc>
              <a:spcBef>
                <a:spcPts val="0"/>
              </a:spcBef>
              <a:spcAft>
                <a:spcPts val="0"/>
              </a:spcAft>
              <a:buNone/>
              <a:defRPr/>
            </a:pPr>
            <a:endParaRPr lang="ru-RU" sz="1800" b="1" i="1" u="sng">
              <a:solidFill>
                <a:srgbClr val="002060"/>
              </a:solidFill>
              <a:latin typeface="Cambria"/>
              <a:ea typeface="Cambria"/>
              <a:cs typeface="Arial"/>
            </a:endParaRPr>
          </a:p>
        </p:txBody>
      </p:sp>
      <p:sp>
        <p:nvSpPr>
          <p:cNvPr id="4" name="Заголовок 3"/>
          <p:cNvSpPr>
            <a:spLocks noGrp="1"/>
          </p:cNvSpPr>
          <p:nvPr>
            <p:ph type="title"/>
          </p:nvPr>
        </p:nvSpPr>
        <p:spPr bwMode="auto">
          <a:prstGeom prst="roundRect">
            <a:avLst>
              <a:gd name="adj" fmla="val 16667"/>
            </a:avLst>
          </a:prstGeom>
          <a:ln>
            <a:solidFill>
              <a:schemeClr val="accent1">
                <a:lumMod val="60000"/>
                <a:lumOff val="40000"/>
              </a:schemeClr>
            </a:solidFill>
          </a:ln>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Overflow="overflow" horzOverflow="overflow" vert="horz" wrap="square" lIns="91440" tIns="45720" rIns="91440" bIns="45720" numCol="1" spcCol="0" rtlCol="0" fromWordArt="0" anchor="ctr" anchorCtr="0" forceAA="0" compatLnSpc="0">
            <a:normAutofit fontScale="90000"/>
          </a:bodyPr>
          <a:lstStyle/>
          <a:p>
            <a:pPr algn="ctr">
              <a:defRPr/>
            </a:pPr>
            <a:endParaRPr lang="ru-RU" sz="36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scaled="1"/>
              </a:gradFill>
              <a:latin typeface="Cambria"/>
            </a:endParaRPr>
          </a:p>
          <a:p>
            <a:pPr algn="ctr">
              <a:defRPr/>
            </a:pPr>
            <a:r>
              <a:rPr lang="ru-RU" sz="2800" b="1" i="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scaled="1"/>
                </a:gradFill>
                <a:latin typeface="Cambria"/>
              </a:rPr>
              <a:t>Условия формирования </a:t>
            </a:r>
            <a:br>
              <a:rPr lang="ru-RU" sz="2800" b="1" i="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scaled="1"/>
                </a:gradFill>
                <a:latin typeface="Cambria"/>
              </a:rPr>
            </a:br>
            <a:endParaRPr lang="ru-RU" sz="2800" i="1"/>
          </a:p>
        </p:txBody>
      </p:sp>
      <p:sp>
        <p:nvSpPr>
          <p:cNvPr id="6" name="AutoShape 4" descr="https://xn--61-kmc.xn--80aafey1amqq.xn--d1acj3b/images/events/cover/f29c310537cb26ac9926a36d91bc7b6a_big.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ru-RU"/>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Picture 2"/>
          <p:cNvPicPr>
            <a:picLocks noChangeAspect="1" noChangeArrowheads="1"/>
          </p:cNvPicPr>
          <p:nvPr/>
        </p:nvPicPr>
        <p:blipFill>
          <a:blip r:embed="rId2" cstate="print"/>
          <a:stretch/>
        </p:blipFill>
        <p:spPr bwMode="auto">
          <a:xfrm>
            <a:off x="341313" y="8323"/>
            <a:ext cx="8802687" cy="1169987"/>
          </a:xfrm>
          <a:prstGeom prst="rect">
            <a:avLst/>
          </a:prstGeom>
          <a:noFill/>
          <a:ln>
            <a:noFill/>
          </a:ln>
          <a:effectLst/>
        </p:spPr>
      </p:pic>
      <p:sp>
        <p:nvSpPr>
          <p:cNvPr id="2" name="Заголовок 1"/>
          <p:cNvSpPr>
            <a:spLocks noGrp="1"/>
          </p:cNvSpPr>
          <p:nvPr>
            <p:ph type="title"/>
          </p:nvPr>
        </p:nvSpPr>
        <p:spPr bwMode="auto">
          <a:xfrm>
            <a:off x="560604" y="161268"/>
            <a:ext cx="8568952" cy="864096"/>
          </a:xfrm>
        </p:spPr>
        <p:txBody>
          <a:bodyPr/>
          <a:lstStyle/>
          <a:p>
            <a:pPr>
              <a:defRPr/>
            </a:pPr>
            <a:r>
              <a:rPr lang="ru-RU" sz="2800" b="1" i="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scaled="1"/>
                </a:gradFill>
                <a:latin typeface="Cambria"/>
              </a:rPr>
              <a:t>Диапазон личного вклада педагога в развитие образования и степень его новизны</a:t>
            </a:r>
            <a:endParaRPr lang="ru-RU" sz="2800" b="1">
              <a:solidFill>
                <a:schemeClr val="accent6">
                  <a:lumMod val="75000"/>
                </a:schemeClr>
              </a:solidFill>
              <a:latin typeface="Cambria"/>
            </a:endParaRPr>
          </a:p>
        </p:txBody>
      </p:sp>
      <p:sp>
        <p:nvSpPr>
          <p:cNvPr id="4" name="Прямоугольник 3"/>
          <p:cNvSpPr/>
          <p:nvPr/>
        </p:nvSpPr>
        <p:spPr bwMode="auto">
          <a:xfrm>
            <a:off x="537864" y="3241624"/>
            <a:ext cx="7873492" cy="2585323"/>
          </a:xfrm>
          <a:prstGeom prst="rect">
            <a:avLst/>
          </a:prstGeom>
        </p:spPr>
        <p:txBody>
          <a:bodyPr wrap="square">
            <a:spAutoFit/>
          </a:bodyPr>
          <a:lstStyle/>
          <a:p>
            <a:pPr marL="285750" indent="-285750" algn="just">
              <a:buFont typeface="Wingdings"/>
              <a:buChar char="q"/>
              <a:defRPr/>
            </a:pPr>
            <a:r>
              <a:rPr lang="ru-RU" b="1" i="1">
                <a:solidFill>
                  <a:srgbClr val="002060"/>
                </a:solidFill>
                <a:latin typeface="Cambria"/>
              </a:rPr>
              <a:t>Пополнена предметно-развивающая и информационная среда логопедического кабинета картотекой игр на развитие лексико-грамматических категорий</a:t>
            </a:r>
            <a:endParaRPr/>
          </a:p>
          <a:p>
            <a:pPr marL="285750" indent="-285750" algn="just">
              <a:buFont typeface="Wingdings"/>
              <a:buChar char="q"/>
              <a:defRPr/>
            </a:pPr>
            <a:r>
              <a:rPr lang="ru-RU" b="1" i="1">
                <a:solidFill>
                  <a:srgbClr val="002060"/>
                </a:solidFill>
                <a:latin typeface="Cambria"/>
              </a:rPr>
              <a:t>Отобран и систематизирован наглядный и дидактический материал.</a:t>
            </a:r>
            <a:endParaRPr/>
          </a:p>
          <a:p>
            <a:pPr marL="285750" indent="-285750" algn="just">
              <a:buFont typeface="Wingdings"/>
              <a:buChar char="q"/>
              <a:defRPr/>
            </a:pPr>
            <a:r>
              <a:rPr lang="ru-RU" b="1" i="1">
                <a:solidFill>
                  <a:srgbClr val="002060"/>
                </a:solidFill>
                <a:latin typeface="Cambria"/>
                <a:ea typeface="Cambria"/>
              </a:rPr>
              <a:t>Подобраны компьютерные игры на развитие всех компонентов речи. Составлены памятки для родителей.</a:t>
            </a:r>
            <a:endParaRPr/>
          </a:p>
          <a:p>
            <a:pPr marL="285750" indent="-285750" algn="just">
              <a:buFont typeface="Wingdings"/>
              <a:buChar char="q"/>
              <a:defRPr/>
            </a:pPr>
            <a:endParaRPr lang="ru-RU" b="1" i="1">
              <a:solidFill>
                <a:srgbClr val="002060"/>
              </a:solidFill>
              <a:latin typeface="Cambria"/>
            </a:endParaRPr>
          </a:p>
          <a:p>
            <a:pPr marL="285750" indent="-285750" algn="just">
              <a:buFont typeface="Wingdings"/>
              <a:buChar char="q"/>
              <a:defRPr/>
            </a:pPr>
            <a:endParaRPr lang="ru-RU" b="1" i="1">
              <a:solidFill>
                <a:srgbClr val="002060"/>
              </a:solidFill>
              <a:latin typeface="Cambria"/>
            </a:endParaRPr>
          </a:p>
        </p:txBody>
      </p:sp>
      <p:sp>
        <p:nvSpPr>
          <p:cNvPr id="6" name="Прямоугольник 5"/>
          <p:cNvSpPr/>
          <p:nvPr/>
        </p:nvSpPr>
        <p:spPr bwMode="auto">
          <a:xfrm>
            <a:off x="537864" y="1220699"/>
            <a:ext cx="8066584" cy="2616101"/>
          </a:xfrm>
          <a:prstGeom prst="rect">
            <a:avLst/>
          </a:prstGeom>
        </p:spPr>
        <p:txBody>
          <a:bodyPr wrap="square">
            <a:spAutoFit/>
          </a:bodyPr>
          <a:lstStyle/>
          <a:p>
            <a:pPr marL="285750" indent="-285750" algn="just">
              <a:buFont typeface="Wingdings"/>
              <a:buChar char="q"/>
              <a:defRPr/>
            </a:pPr>
            <a:endParaRPr lang="ru-RU" b="1" i="1">
              <a:solidFill>
                <a:srgbClr val="002060"/>
              </a:solidFill>
              <a:latin typeface="Cambria"/>
            </a:endParaRPr>
          </a:p>
          <a:p>
            <a:pPr marL="285750" indent="-285750" algn="just">
              <a:buFont typeface="Wingdings"/>
              <a:buChar char="q"/>
              <a:defRPr/>
            </a:pPr>
            <a:endParaRPr lang="ru-RU" b="1" i="1">
              <a:solidFill>
                <a:srgbClr val="002060"/>
              </a:solidFill>
              <a:latin typeface="Cambria"/>
            </a:endParaRPr>
          </a:p>
          <a:p>
            <a:pPr marL="285750" indent="-285750" algn="just">
              <a:buFont typeface="Wingdings"/>
              <a:buChar char="q"/>
              <a:defRPr/>
            </a:pPr>
            <a:endParaRPr lang="ru-RU" b="1" i="1">
              <a:solidFill>
                <a:srgbClr val="002060"/>
              </a:solidFill>
              <a:latin typeface="Cambria"/>
            </a:endParaRPr>
          </a:p>
          <a:p>
            <a:pPr marL="285750" indent="-285750" algn="just">
              <a:buFont typeface="Wingdings"/>
              <a:buChar char="q"/>
              <a:defRPr/>
            </a:pPr>
            <a:endParaRPr lang="ru-RU" b="1" i="1">
              <a:solidFill>
                <a:srgbClr val="002060"/>
              </a:solidFill>
              <a:latin typeface="Cambria"/>
            </a:endParaRPr>
          </a:p>
          <a:p>
            <a:pPr algn="just">
              <a:defRPr/>
            </a:pPr>
            <a:endParaRPr lang="ru-RU" b="1" i="1">
              <a:solidFill>
                <a:srgbClr val="002060"/>
              </a:solidFill>
              <a:latin typeface="Cambria"/>
            </a:endParaRPr>
          </a:p>
          <a:p>
            <a:pPr marL="285750" indent="-285750" algn="just">
              <a:buFont typeface="Wingdings"/>
              <a:buChar char="q"/>
              <a:defRPr/>
            </a:pPr>
            <a:r>
              <a:rPr lang="ru-RU" b="1" i="1">
                <a:solidFill>
                  <a:srgbClr val="002060"/>
                </a:solidFill>
                <a:latin typeface="Cambria"/>
              </a:rPr>
              <a:t>Разработаны мультимедийные презентации по каждой теме по формированию лексико-грамматических категорий.</a:t>
            </a:r>
            <a:endParaRPr/>
          </a:p>
          <a:p>
            <a:pPr algn="just">
              <a:defRPr/>
            </a:pPr>
            <a:endParaRPr lang="ru-RU" b="1" i="1">
              <a:solidFill>
                <a:srgbClr val="002060"/>
              </a:solidFill>
              <a:latin typeface="Cambria"/>
            </a:endParaRPr>
          </a:p>
          <a:p>
            <a:pPr algn="just">
              <a:defRPr/>
            </a:pPr>
            <a:endParaRPr lang="ru-RU" sz="2000" b="1" i="1">
              <a:solidFill>
                <a:srgbClr val="002060"/>
              </a:solidFill>
              <a:latin typeface="Cambria"/>
            </a:endParaRPr>
          </a:p>
        </p:txBody>
      </p:sp>
      <p:pic>
        <p:nvPicPr>
          <p:cNvPr id="1029" name="Picture 5" descr="C:\Users\музыканты\Desktop\фото аттестация\IMG_8620.JPG"/>
          <p:cNvPicPr>
            <a:picLocks noChangeAspect="1" noChangeArrowheads="1"/>
          </p:cNvPicPr>
          <p:nvPr/>
        </p:nvPicPr>
        <p:blipFill>
          <a:blip r:embed="rId3" cstate="print"/>
          <a:stretch/>
        </p:blipFill>
        <p:spPr bwMode="auto">
          <a:xfrm rot="5400000">
            <a:off x="6708212" y="1285055"/>
            <a:ext cx="1512277" cy="1134208"/>
          </a:xfrm>
          <a:prstGeom prst="roundRect">
            <a:avLst>
              <a:gd name="adj" fmla="val 16667"/>
            </a:avLst>
          </a:prstGeom>
          <a:ln>
            <a:noFill/>
          </a:ln>
          <a:effectLst>
            <a:glow rad="101600">
              <a:schemeClr val="accent1">
                <a:satMod val="175000"/>
                <a:alpha val="40000"/>
              </a:schemeClr>
            </a:glow>
            <a:outerShdw blurRad="76200" dist="38100" dir="7800000" algn="tl" rotWithShape="0">
              <a:srgbClr val="000000">
                <a:alpha val="40000"/>
              </a:srgbClr>
            </a:outerShdw>
          </a:effectLst>
        </p:spPr>
      </p:pic>
      <p:pic>
        <p:nvPicPr>
          <p:cNvPr id="1030" name="Picture 6" descr="C:\Users\музыканты\Desktop\фото аттестация\IMG_8629.JPG"/>
          <p:cNvPicPr>
            <a:picLocks noChangeAspect="1" noChangeArrowheads="1"/>
          </p:cNvPicPr>
          <p:nvPr/>
        </p:nvPicPr>
        <p:blipFill>
          <a:blip r:embed="rId4" cstate="print"/>
          <a:srcRect l="5625" r="21304"/>
          <a:stretch/>
        </p:blipFill>
        <p:spPr bwMode="auto">
          <a:xfrm rot="5400000">
            <a:off x="650178" y="5203787"/>
            <a:ext cx="1473103" cy="1697732"/>
          </a:xfrm>
          <a:prstGeom prst="roundRect">
            <a:avLst>
              <a:gd name="adj" fmla="val 16667"/>
            </a:avLst>
          </a:prstGeom>
          <a:ln>
            <a:noFill/>
          </a:ln>
          <a:effectLst>
            <a:glow rad="101600">
              <a:schemeClr val="accent1">
                <a:satMod val="175000"/>
                <a:alpha val="40000"/>
              </a:schemeClr>
            </a:glow>
            <a:outerShdw blurRad="76200" dist="38100" dir="7800000" algn="tl" rotWithShape="0">
              <a:srgbClr val="000000">
                <a:alpha val="40000"/>
              </a:srgbClr>
            </a:outerShdw>
          </a:effectLst>
        </p:spPr>
      </p:pic>
      <p:pic>
        <p:nvPicPr>
          <p:cNvPr id="1031" name="Picture 7" descr="C:\Users\музыканты\Desktop\фото аттестация\IMG_8630.JPG"/>
          <p:cNvPicPr>
            <a:picLocks noChangeAspect="1" noChangeArrowheads="1"/>
          </p:cNvPicPr>
          <p:nvPr/>
        </p:nvPicPr>
        <p:blipFill>
          <a:blip r:embed="rId5" cstate="print"/>
          <a:srcRect l="14135" r="8215"/>
          <a:stretch/>
        </p:blipFill>
        <p:spPr bwMode="auto">
          <a:xfrm rot="5400000">
            <a:off x="6997512" y="5210528"/>
            <a:ext cx="1537336" cy="1620016"/>
          </a:xfrm>
          <a:prstGeom prst="roundRect">
            <a:avLst>
              <a:gd name="adj" fmla="val 16667"/>
            </a:avLst>
          </a:prstGeom>
          <a:ln>
            <a:solidFill>
              <a:schemeClr val="accent1">
                <a:lumMod val="60000"/>
                <a:lumOff val="40000"/>
              </a:schemeClr>
            </a:solidFill>
          </a:ln>
          <a:effectLst>
            <a:glow rad="101600">
              <a:schemeClr val="accent1">
                <a:satMod val="175000"/>
                <a:alpha val="40000"/>
              </a:schemeClr>
            </a:glow>
            <a:outerShdw blurRad="76200" dist="38100" dir="7800000" algn="tl" rotWithShape="0">
              <a:srgbClr val="000000">
                <a:alpha val="40000"/>
              </a:srgbClr>
            </a:outerShdw>
          </a:effectLst>
        </p:spPr>
      </p:pic>
      <p:pic>
        <p:nvPicPr>
          <p:cNvPr id="3" name="Рисунок 2"/>
          <p:cNvPicPr>
            <a:picLocks noChangeAspect="1"/>
          </p:cNvPicPr>
          <p:nvPr/>
        </p:nvPicPr>
        <p:blipFill>
          <a:blip r:embed="rId6" cstate="print"/>
          <a:srcRect l="7481" t="26904" r="2757" b="8007"/>
          <a:stretch/>
        </p:blipFill>
        <p:spPr bwMode="auto">
          <a:xfrm>
            <a:off x="564642" y="1180565"/>
            <a:ext cx="2523728" cy="1387210"/>
          </a:xfrm>
          <a:prstGeom prst="rect">
            <a:avLst/>
          </a:prstGeom>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3"/>
          <p:cNvSpPr>
            <a:spLocks noGrp="1"/>
          </p:cNvSpPr>
          <p:nvPr>
            <p:ph type="title"/>
          </p:nvPr>
        </p:nvSpPr>
        <p:spPr bwMode="auto">
          <a:xfrm>
            <a:off x="628650" y="365127"/>
            <a:ext cx="7886700" cy="903634"/>
          </a:xfrm>
          <a:prstGeom prst="roundRect">
            <a:avLst>
              <a:gd name="adj" fmla="val 16667"/>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defRPr/>
            </a:pPr>
            <a:r>
              <a:rPr lang="ru-RU" sz="2000" b="1" i="1">
                <a:latin typeface="Cambria"/>
                <a:ea typeface="Cambria"/>
              </a:rPr>
              <a:t>Пополнение информационно-образовательной среды  логопедического кабинета:</a:t>
            </a:r>
          </a:p>
        </p:txBody>
      </p:sp>
      <p:pic>
        <p:nvPicPr>
          <p:cNvPr id="1026" name="Picture 2"/>
          <p:cNvPicPr>
            <a:picLocks noGrp="1" noChangeAspect="1" noChangeArrowheads="1"/>
          </p:cNvPicPr>
          <p:nvPr>
            <p:ph idx="1"/>
          </p:nvPr>
        </p:nvPicPr>
        <p:blipFill>
          <a:blip r:embed="rId2" cstate="print"/>
          <a:stretch/>
        </p:blipFill>
        <p:spPr bwMode="auto">
          <a:xfrm>
            <a:off x="251520" y="4681165"/>
            <a:ext cx="2177102" cy="1773337"/>
          </a:xfrm>
          <a:prstGeom prst="rect">
            <a:avLst/>
          </a:prstGeom>
          <a:noFill/>
          <a:ln>
            <a:noFill/>
          </a:ln>
          <a:effectLst/>
        </p:spPr>
      </p:pic>
      <p:pic>
        <p:nvPicPr>
          <p:cNvPr id="1027" name="Picture 3"/>
          <p:cNvPicPr>
            <a:picLocks noChangeAspect="1" noChangeArrowheads="1"/>
          </p:cNvPicPr>
          <p:nvPr/>
        </p:nvPicPr>
        <p:blipFill>
          <a:blip r:embed="rId3" cstate="print"/>
          <a:stretch/>
        </p:blipFill>
        <p:spPr bwMode="auto">
          <a:xfrm>
            <a:off x="6657406" y="4317915"/>
            <a:ext cx="2234530" cy="1795900"/>
          </a:xfrm>
          <a:prstGeom prst="rect">
            <a:avLst/>
          </a:prstGeom>
          <a:noFill/>
          <a:ln>
            <a:noFill/>
          </a:ln>
          <a:effectLst/>
        </p:spPr>
      </p:pic>
      <p:pic>
        <p:nvPicPr>
          <p:cNvPr id="1028" name="Picture 4"/>
          <p:cNvPicPr>
            <a:picLocks noChangeAspect="1" noChangeArrowheads="1"/>
          </p:cNvPicPr>
          <p:nvPr/>
        </p:nvPicPr>
        <p:blipFill>
          <a:blip r:embed="rId4" cstate="print"/>
          <a:srcRect t="20161" r="4033" b="807"/>
          <a:stretch/>
        </p:blipFill>
        <p:spPr bwMode="auto">
          <a:xfrm>
            <a:off x="2610922" y="4842105"/>
            <a:ext cx="1961078" cy="1211254"/>
          </a:xfrm>
          <a:prstGeom prst="rect">
            <a:avLst/>
          </a:prstGeom>
          <a:noFill/>
          <a:ln>
            <a:noFill/>
          </a:ln>
          <a:effectLst/>
        </p:spPr>
      </p:pic>
      <p:pic>
        <p:nvPicPr>
          <p:cNvPr id="1029" name="Picture 5"/>
          <p:cNvPicPr>
            <a:picLocks noChangeAspect="1" noChangeArrowheads="1"/>
          </p:cNvPicPr>
          <p:nvPr/>
        </p:nvPicPr>
        <p:blipFill>
          <a:blip r:embed="rId5" cstate="print"/>
          <a:stretch/>
        </p:blipFill>
        <p:spPr bwMode="auto">
          <a:xfrm>
            <a:off x="4860032" y="5215264"/>
            <a:ext cx="1779999" cy="1391397"/>
          </a:xfrm>
          <a:prstGeom prst="rect">
            <a:avLst/>
          </a:prstGeom>
          <a:noFill/>
          <a:ln>
            <a:noFill/>
          </a:ln>
          <a:effectLst/>
        </p:spPr>
      </p:pic>
      <p:sp>
        <p:nvSpPr>
          <p:cNvPr id="3" name="Прямоугольник 2"/>
          <p:cNvSpPr/>
          <p:nvPr/>
        </p:nvSpPr>
        <p:spPr bwMode="auto">
          <a:xfrm>
            <a:off x="1043608" y="1844824"/>
            <a:ext cx="7056784" cy="2585323"/>
          </a:xfrm>
          <a:prstGeom prst="rect">
            <a:avLst/>
          </a:prstGeom>
        </p:spPr>
        <p:txBody>
          <a:bodyPr wrap="square">
            <a:spAutoFit/>
          </a:bodyPr>
          <a:lstStyle/>
          <a:p>
            <a:pPr lvl="0">
              <a:defRPr/>
            </a:pPr>
            <a:r>
              <a:rPr lang="ru-RU"/>
              <a:t>С введением Федерального образовательного стандарта дошкольного образования, появились требования к предметно-пространственной развивающей среде, а именно, использование информационно - компьютерных технологий. Это происходит, потому что современные дети проявляют большой интерес к новому. Компьютерные технологии, а именно мультимедийные пособия значительно расширяют образовательное пространство, раскрывают способности детей, активизируют умственную деятельность, повышают мотивацию.</a:t>
            </a:r>
            <a:endParaRP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Скругленный прямоугольник 5"/>
          <p:cNvSpPr/>
          <p:nvPr/>
        </p:nvSpPr>
        <p:spPr bwMode="auto">
          <a:xfrm>
            <a:off x="395536" y="404664"/>
            <a:ext cx="8280919" cy="1008111"/>
          </a:xfrm>
          <a:prstGeom prst="roundRect">
            <a:avLst>
              <a:gd name="adj" fmla="val 16667"/>
            </a:avLst>
          </a:prstGeom>
          <a:solidFill>
            <a:sysClr val="window" lastClr="FFFFFF"/>
          </a:solidFill>
          <a:ln w="25400" cap="flat" cmpd="sng" algn="ctr">
            <a:solidFill>
              <a:srgbClr val="4F81BD">
                <a:lumMod val="60000"/>
                <a:lumOff val="40000"/>
              </a:srgbClr>
            </a:solidFill>
            <a:prstDash val="solid"/>
          </a:ln>
          <a:effectLst>
            <a:glow rad="101600">
              <a:srgbClr val="4F81BD">
                <a:satMod val="175000"/>
                <a:alpha val="40000"/>
              </a:srgbClr>
            </a:glow>
          </a:effectLst>
        </p:spPr>
        <p:txBody>
          <a:bodyPr rtlCol="0" anchor="ctr"/>
          <a:lstStyle/>
          <a:p>
            <a:pPr lvl="0" algn="ctr">
              <a:spcBef>
                <a:spcPts val="0"/>
              </a:spcBef>
              <a:spcAft>
                <a:spcPts val="0"/>
              </a:spcAft>
              <a:defRPr/>
            </a:pPr>
            <a:endParaRPr lang="ru-RU" sz="3200" b="1" i="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scaled="1"/>
              </a:gradFill>
              <a:latin typeface="Cambria"/>
              <a:ea typeface="+mj-ea"/>
              <a:cs typeface="+mj-cs"/>
            </a:endParaRPr>
          </a:p>
          <a:p>
            <a:pPr lvl="0" algn="ctr">
              <a:spcBef>
                <a:spcPts val="0"/>
              </a:spcBef>
              <a:spcAft>
                <a:spcPts val="0"/>
              </a:spcAft>
              <a:defRPr/>
            </a:pPr>
            <a:r>
              <a:rPr lang="ru-RU" sz="3200" b="1" i="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scaled="1"/>
                </a:gradFill>
                <a:latin typeface="Cambria"/>
                <a:ea typeface="+mj-ea"/>
                <a:cs typeface="+mj-cs"/>
              </a:rPr>
              <a:t>Актуальность </a:t>
            </a:r>
            <a:br>
              <a:rPr lang="ru-RU" sz="3200" b="1" i="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scaled="1"/>
                </a:gradFill>
                <a:latin typeface="Cambria"/>
                <a:ea typeface="+mj-ea"/>
                <a:cs typeface="+mj-cs"/>
              </a:rPr>
            </a:br>
            <a:endParaRPr lang="ru-RU" sz="3600" b="1" i="0" u="none" strike="noStrike" cap="none" spc="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scaled="1"/>
              </a:gradFill>
              <a:latin typeface="Cambria"/>
              <a:ea typeface="+mn-ea"/>
              <a:cs typeface="+mn-cs"/>
            </a:endParaRPr>
          </a:p>
        </p:txBody>
      </p:sp>
      <p:sp>
        <p:nvSpPr>
          <p:cNvPr id="8" name="Объект 2"/>
          <p:cNvSpPr>
            <a:spLocks noGrp="1"/>
          </p:cNvSpPr>
          <p:nvPr>
            <p:ph idx="1"/>
          </p:nvPr>
        </p:nvSpPr>
        <p:spPr bwMode="auto">
          <a:xfrm>
            <a:off x="592646" y="1556792"/>
            <a:ext cx="7886700" cy="4351338"/>
          </a:xfrm>
        </p:spPr>
        <p:txBody>
          <a:bodyPr vertOverflow="overflow" horzOverflow="overflow" vert="horz" wrap="square" lIns="91440" tIns="45720" rIns="91440" bIns="45720" numCol="1" spcCol="0" rtlCol="0" fromWordArt="0" anchor="t" anchorCtr="0" forceAA="0" compatLnSpc="0">
            <a:normAutofit/>
          </a:bodyPr>
          <a:lstStyle/>
          <a:p>
            <a:pPr marL="0" indent="0">
              <a:buNone/>
              <a:defRPr/>
            </a:pPr>
            <a:r>
              <a:rPr lang="ru-RU" sz="2000">
                <a:solidFill>
                  <a:srgbClr val="002060"/>
                </a:solidFill>
                <a:latin typeface="Times New Roman"/>
                <a:ea typeface="Times New Roman"/>
                <a:cs typeface="Times New Roman"/>
              </a:rPr>
              <a:t>В современной российской системе дошкольного образования всё активнее проявляется тенденция к инклюзивности и интегративности, когда дети, требующие специального внимания в связи с проблемами здоровья и иными факторами, обучаются в массовых дошкольных образовательных учреждениях, что обусловливает необходимость изменения подходов к традиционному обучению и воспитанию, учета значительных различий между конкретными воспитанниками(С. О. Брызгалова, Г. Г. Зак, С. Кирк, Дж. Лернер, В. В. Коркунов, Н. Н. Малофеев, Н. М. Назарова, Л. М. Шипицына, Ю. Ю. Антропова, М. В. Брызгалов, Л. В. Савинова, И. В. Тимофеева, И. А. Юдина, Е. А. Шкатова, Н. Д. Шматко). </a:t>
            </a:r>
            <a:endParaRPr sz="2000">
              <a:solidFill>
                <a:srgbClr val="002060"/>
              </a:solidFill>
            </a:endParaRP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Объект 2"/>
          <p:cNvSpPr>
            <a:spLocks noGrp="1"/>
          </p:cNvSpPr>
          <p:nvPr>
            <p:ph idx="1"/>
          </p:nvPr>
        </p:nvSpPr>
        <p:spPr bwMode="auto">
          <a:xfrm>
            <a:off x="668827" y="1700808"/>
            <a:ext cx="7454652" cy="4351338"/>
          </a:xfrm>
        </p:spPr>
        <p:txBody>
          <a:bodyPr>
            <a:normAutofit fontScale="85000" lnSpcReduction="20000"/>
          </a:bodyPr>
          <a:lstStyle/>
          <a:p>
            <a:pPr lvl="0" algn="just">
              <a:buFont typeface="Wingdings"/>
              <a:buChar char="q"/>
              <a:defRPr/>
            </a:pPr>
            <a:endParaRPr lang="ru-RU" sz="1800" b="1">
              <a:solidFill>
                <a:schemeClr val="bg2">
                  <a:lumMod val="25000"/>
                </a:schemeClr>
              </a:solidFill>
              <a:latin typeface="Cambria"/>
            </a:endParaRPr>
          </a:p>
          <a:p>
            <a:pPr lvl="0" algn="just">
              <a:buFont typeface="Wingdings"/>
              <a:buChar char="q"/>
              <a:defRPr/>
            </a:pPr>
            <a:r>
              <a:rPr lang="ru-RU" sz="1800" b="1">
                <a:solidFill>
                  <a:schemeClr val="bg2">
                    <a:lumMod val="25000"/>
                  </a:schemeClr>
                </a:solidFill>
                <a:latin typeface="Times New Roman"/>
                <a:cs typeface="Times New Roman"/>
              </a:rPr>
              <a:t>Р.И. Лалаева, Н.В. Серебрякова утверждают, что при ОНР формирование грамматического строя речи происходит с большими трудностями, чем овладение активным и пассивным словарем. Это обусловлено тем, что грамматические значения всегда более абстрактны, чем лексические, что грамматическая система языка организована на основе большого числа языковых правил.</a:t>
            </a:r>
          </a:p>
          <a:p>
            <a:pPr lvl="0" algn="just">
              <a:buFont typeface="Wingdings"/>
              <a:buChar char="q"/>
              <a:defRPr/>
            </a:pPr>
            <a:r>
              <a:rPr lang="ru-RU" sz="1800" b="1">
                <a:solidFill>
                  <a:schemeClr val="bg2">
                    <a:lumMod val="25000"/>
                  </a:schemeClr>
                </a:solidFill>
                <a:latin typeface="Times New Roman"/>
                <a:cs typeface="Times New Roman"/>
              </a:rPr>
              <a:t>В работах Р.Е. Левиной, Н.С. Жуковой, О.С. Грибовой, Л.Ф. Спировой, Т.П. Бессоновой, Т.Б. Филичевой описываются нарушения лексики у детей с ОНР: ограниченность словарного запаса, неточное употребление слов, вербальные парафазии, несформированность семантических полей, трудности актуализации словаря.</a:t>
            </a:r>
          </a:p>
          <a:p>
            <a:pPr lvl="0">
              <a:buFont typeface="Wingdings"/>
              <a:buChar char="q"/>
              <a:defRPr/>
            </a:pPr>
            <a:r>
              <a:rPr lang="ru-RU" sz="1800" b="1">
                <a:solidFill>
                  <a:schemeClr val="bg2">
                    <a:lumMod val="25000"/>
                  </a:schemeClr>
                </a:solidFill>
                <a:latin typeface="Times New Roman"/>
                <a:cs typeface="Times New Roman"/>
              </a:rPr>
              <a:t>В работах Н.С. Жуковой, Л.Ф. Спировой, Т.Б. Филичевой, С.Н. Шаховской выделены следующие нарушения морфологической системы языка у детей с ОНР.</a:t>
            </a:r>
            <a:br>
              <a:rPr lang="ru-RU" sz="1800" b="1">
                <a:solidFill>
                  <a:schemeClr val="bg2">
                    <a:lumMod val="25000"/>
                  </a:schemeClr>
                </a:solidFill>
                <a:latin typeface="Times New Roman"/>
                <a:cs typeface="Times New Roman"/>
              </a:rPr>
            </a:br>
            <a:r>
              <a:rPr lang="ru-RU" sz="1800" b="1">
                <a:solidFill>
                  <a:schemeClr val="bg2">
                    <a:lumMod val="25000"/>
                  </a:schemeClr>
                </a:solidFill>
                <a:latin typeface="Times New Roman"/>
                <a:cs typeface="Times New Roman"/>
              </a:rPr>
              <a:t>Это неправильное употребление:</a:t>
            </a:r>
            <a:br>
              <a:rPr lang="ru-RU" sz="1800" b="1">
                <a:solidFill>
                  <a:schemeClr val="bg2">
                    <a:lumMod val="25000"/>
                  </a:schemeClr>
                </a:solidFill>
                <a:latin typeface="Times New Roman"/>
                <a:cs typeface="Times New Roman"/>
              </a:rPr>
            </a:br>
            <a:r>
              <a:rPr lang="ru-RU" sz="1800" b="1">
                <a:solidFill>
                  <a:schemeClr val="bg2">
                    <a:lumMod val="25000"/>
                  </a:schemeClr>
                </a:solidFill>
                <a:latin typeface="Times New Roman"/>
                <a:cs typeface="Times New Roman"/>
              </a:rPr>
              <a:t>- окончаний имен существительных, местоимений, прилагательных;</a:t>
            </a:r>
            <a:br>
              <a:rPr lang="ru-RU" sz="1800" b="1">
                <a:solidFill>
                  <a:schemeClr val="bg2">
                    <a:lumMod val="25000"/>
                  </a:schemeClr>
                </a:solidFill>
                <a:latin typeface="Times New Roman"/>
                <a:cs typeface="Times New Roman"/>
              </a:rPr>
            </a:br>
            <a:r>
              <a:rPr lang="ru-RU" sz="1800" b="1">
                <a:solidFill>
                  <a:schemeClr val="bg2">
                    <a:lumMod val="25000"/>
                  </a:schemeClr>
                </a:solidFill>
                <a:latin typeface="Times New Roman"/>
                <a:cs typeface="Times New Roman"/>
              </a:rPr>
              <a:t>- падежных и родовых окончаний количественных числительных;</a:t>
            </a:r>
            <a:br>
              <a:rPr lang="ru-RU" sz="1800" b="1">
                <a:solidFill>
                  <a:schemeClr val="bg2">
                    <a:lumMod val="25000"/>
                  </a:schemeClr>
                </a:solidFill>
                <a:latin typeface="Times New Roman"/>
                <a:cs typeface="Times New Roman"/>
              </a:rPr>
            </a:br>
            <a:r>
              <a:rPr lang="ru-RU" sz="1800" b="1">
                <a:solidFill>
                  <a:schemeClr val="bg2">
                    <a:lumMod val="25000"/>
                  </a:schemeClr>
                </a:solidFill>
                <a:latin typeface="Times New Roman"/>
                <a:cs typeface="Times New Roman"/>
              </a:rPr>
              <a:t>- личных окончаний глаголов;</a:t>
            </a:r>
            <a:br>
              <a:rPr lang="ru-RU" sz="1800" b="1">
                <a:solidFill>
                  <a:schemeClr val="bg2">
                    <a:lumMod val="25000"/>
                  </a:schemeClr>
                </a:solidFill>
                <a:latin typeface="Times New Roman"/>
                <a:cs typeface="Times New Roman"/>
              </a:rPr>
            </a:br>
            <a:r>
              <a:rPr lang="ru-RU" sz="1800" b="1">
                <a:solidFill>
                  <a:schemeClr val="bg2">
                    <a:lumMod val="25000"/>
                  </a:schemeClr>
                </a:solidFill>
                <a:latin typeface="Times New Roman"/>
                <a:cs typeface="Times New Roman"/>
              </a:rPr>
              <a:t>- окончаний глаголов в прошедшем времени;</a:t>
            </a:r>
            <a:br>
              <a:rPr lang="ru-RU" sz="1800" b="1">
                <a:solidFill>
                  <a:schemeClr val="bg2">
                    <a:lumMod val="25000"/>
                  </a:schemeClr>
                </a:solidFill>
                <a:latin typeface="Times New Roman"/>
                <a:cs typeface="Times New Roman"/>
              </a:rPr>
            </a:br>
            <a:r>
              <a:rPr lang="ru-RU" sz="1800" b="1">
                <a:solidFill>
                  <a:schemeClr val="bg2">
                    <a:lumMod val="25000"/>
                  </a:schemeClr>
                </a:solidFill>
                <a:latin typeface="Times New Roman"/>
                <a:cs typeface="Times New Roman"/>
              </a:rPr>
              <a:t>- предложно-падежных конструкций.</a:t>
            </a:r>
            <a:endParaRPr/>
          </a:p>
          <a:p>
            <a:pPr>
              <a:buFont typeface="Wingdings"/>
              <a:buChar char="q"/>
              <a:defRPr/>
            </a:pPr>
            <a:r>
              <a:rPr lang="ru-RU" sz="1800" b="1">
                <a:solidFill>
                  <a:schemeClr val="bg2">
                    <a:lumMod val="25000"/>
                  </a:schemeClr>
                </a:solidFill>
                <a:latin typeface="Times New Roman"/>
                <a:cs typeface="Times New Roman"/>
              </a:rPr>
              <a:t>С.Новоселова, Г. Петку, И. Пашелите, С. Пейперт, Б. Хантер и др. доказывают  целесообразность использования ИКТ в коррекционно-развивающем процессе.</a:t>
            </a:r>
            <a:endParaRPr/>
          </a:p>
          <a:p>
            <a:pPr lvl="0">
              <a:buFont typeface="Wingdings"/>
              <a:buChar char="q"/>
              <a:defRPr/>
            </a:pPr>
            <a:endParaRPr lang="ru-RU" sz="1800" b="1">
              <a:solidFill>
                <a:schemeClr val="bg2">
                  <a:lumMod val="25000"/>
                </a:schemeClr>
              </a:solidFill>
              <a:latin typeface="Times New Roman"/>
              <a:cs typeface="Times New Roman"/>
            </a:endParaRPr>
          </a:p>
          <a:p>
            <a:pPr lvl="0">
              <a:buFont typeface="Wingdings"/>
              <a:buChar char="q"/>
              <a:defRPr/>
            </a:pPr>
            <a:endParaRPr lang="ru-RU" sz="1800">
              <a:solidFill>
                <a:schemeClr val="bg2">
                  <a:lumMod val="25000"/>
                </a:schemeClr>
              </a:solidFill>
              <a:latin typeface="Cambria"/>
            </a:endParaRPr>
          </a:p>
          <a:p>
            <a:pPr>
              <a:defRPr/>
            </a:pPr>
            <a:endParaRPr lang="ru-RU" sz="1800"/>
          </a:p>
        </p:txBody>
      </p:sp>
      <p:sp>
        <p:nvSpPr>
          <p:cNvPr id="4" name="Заголовок 3"/>
          <p:cNvSpPr>
            <a:spLocks noGrp="1"/>
          </p:cNvSpPr>
          <p:nvPr>
            <p:ph type="title"/>
          </p:nvPr>
        </p:nvSpPr>
        <p:spPr bwMode="auto">
          <a:xfrm>
            <a:off x="1550813" y="0"/>
            <a:ext cx="7382644" cy="1325563"/>
          </a:xfrm>
          <a:prstGeom prst="roundRect">
            <a:avLst>
              <a:gd name="adj" fmla="val 16667"/>
            </a:avLst>
          </a:prstGeom>
          <a:ln>
            <a:solidFill>
              <a:schemeClr val="accent1">
                <a:lumMod val="60000"/>
                <a:lumOff val="40000"/>
              </a:schemeClr>
            </a:solidFill>
          </a:ln>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Overflow="overflow" horzOverflow="overflow" vert="horz" wrap="square" lIns="91440" tIns="45720" rIns="91440" bIns="45720" numCol="1" spcCol="0" rtlCol="0" fromWordArt="0" anchor="ctr" anchorCtr="0" forceAA="0" compatLnSpc="0">
            <a:normAutofit/>
          </a:bodyPr>
          <a:lstStyle/>
          <a:p>
            <a:pPr>
              <a:defRPr/>
            </a:pPr>
            <a:r>
              <a:rPr lang="ru-RU" sz="2800" b="1" i="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scaled="1"/>
                </a:gradFill>
                <a:latin typeface="Cambria"/>
                <a:ea typeface="+mj-ea"/>
                <a:cs typeface="+mj-cs"/>
              </a:rPr>
              <a:t>Теоретическое обоснование </a:t>
            </a:r>
            <a:endParaRPr lang="ru-RU"/>
          </a:p>
        </p:txBody>
      </p:sp>
      <p:pic>
        <p:nvPicPr>
          <p:cNvPr id="4099" name="Picture 3"/>
          <p:cNvPicPr>
            <a:picLocks noChangeAspect="1" noChangeArrowheads="1"/>
          </p:cNvPicPr>
          <p:nvPr/>
        </p:nvPicPr>
        <p:blipFill>
          <a:blip r:embed="rId2" cstate="print"/>
          <a:stretch/>
        </p:blipFill>
        <p:spPr bwMode="auto">
          <a:xfrm>
            <a:off x="7878887" y="4989525"/>
            <a:ext cx="1265113" cy="1868474"/>
          </a:xfrm>
          <a:prstGeom prst="rect">
            <a:avLst/>
          </a:prstGeom>
          <a:noFill/>
          <a:ln>
            <a:noFill/>
          </a:ln>
          <a:effectLst/>
        </p:spPr>
      </p:pic>
      <p:pic>
        <p:nvPicPr>
          <p:cNvPr id="4100" name="Picture 4"/>
          <p:cNvPicPr>
            <a:picLocks noChangeAspect="1" noChangeArrowheads="1"/>
          </p:cNvPicPr>
          <p:nvPr/>
        </p:nvPicPr>
        <p:blipFill>
          <a:blip r:embed="rId3" cstate="print"/>
          <a:stretch/>
        </p:blipFill>
        <p:spPr bwMode="auto">
          <a:xfrm>
            <a:off x="0" y="116632"/>
            <a:ext cx="1331640" cy="1874568"/>
          </a:xfrm>
          <a:prstGeom prst="rect">
            <a:avLst/>
          </a:prstGeom>
          <a:noFill/>
          <a:ln>
            <a:noFill/>
          </a:ln>
          <a:effectLst/>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Объект 2"/>
          <p:cNvSpPr>
            <a:spLocks noGrp="1"/>
          </p:cNvSpPr>
          <p:nvPr>
            <p:ph idx="1"/>
          </p:nvPr>
        </p:nvSpPr>
        <p:spPr bwMode="auto">
          <a:xfrm>
            <a:off x="563109" y="980728"/>
            <a:ext cx="7886700" cy="5616624"/>
          </a:xfrm>
        </p:spPr>
        <p:txBody>
          <a:bodyPr>
            <a:normAutofit/>
          </a:bodyPr>
          <a:lstStyle/>
          <a:p>
            <a:pPr marL="0" indent="0">
              <a:buNone/>
              <a:defRPr/>
            </a:pPr>
            <a:r>
              <a:rPr lang="ru-RU" sz="1800" b="1">
                <a:solidFill>
                  <a:srgbClr val="F79646">
                    <a:lumMod val="75000"/>
                  </a:srgbClr>
                </a:solidFill>
                <a:latin typeface="Cambria"/>
                <a:ea typeface="+mj-ea"/>
                <a:cs typeface="+mj-cs"/>
              </a:rPr>
              <a:t>Цель:  </a:t>
            </a:r>
            <a:r>
              <a:rPr lang="ru-RU" sz="1800" b="1" i="1">
                <a:solidFill>
                  <a:srgbClr val="4F81BD">
                    <a:lumMod val="50000"/>
                  </a:srgbClr>
                </a:solidFill>
                <a:latin typeface="Cambria"/>
                <a:ea typeface="+mj-ea"/>
                <a:cs typeface="+mj-cs"/>
              </a:rPr>
              <a:t>формирование лексико-грамматических категорий у детей старшего дошкольного возраста с ОНР в условиях иинклюзивного образования.</a:t>
            </a:r>
            <a:endParaRPr/>
          </a:p>
          <a:p>
            <a:pPr marL="0" indent="0">
              <a:buNone/>
              <a:defRPr/>
            </a:pPr>
            <a:r>
              <a:rPr lang="ru-RU" sz="2200" b="1">
                <a:solidFill>
                  <a:srgbClr val="F79646">
                    <a:lumMod val="75000"/>
                  </a:srgbClr>
                </a:solidFill>
                <a:latin typeface="Cambria"/>
              </a:rPr>
              <a:t>Задачи</a:t>
            </a:r>
            <a:endParaRPr/>
          </a:p>
          <a:p>
            <a:pPr lvl="0">
              <a:buFont typeface="Wingdings"/>
              <a:buChar char="q"/>
              <a:defRPr/>
            </a:pPr>
            <a:r>
              <a:rPr lang="ru-RU" sz="1100" b="1" i="1">
                <a:solidFill>
                  <a:srgbClr val="002060"/>
                </a:solidFill>
                <a:latin typeface="Cambria"/>
              </a:rPr>
              <a:t> </a:t>
            </a:r>
            <a:r>
              <a:rPr lang="ru-RU" sz="1800" b="1" i="1">
                <a:solidFill>
                  <a:srgbClr val="002060"/>
                </a:solidFill>
                <a:latin typeface="Cambria"/>
              </a:rPr>
              <a:t>Сформировать представление о слове, как об основной языковой единице;</a:t>
            </a:r>
            <a:endParaRPr/>
          </a:p>
          <a:p>
            <a:pPr lvl="0">
              <a:buFont typeface="Wingdings"/>
              <a:buChar char="q"/>
              <a:defRPr/>
            </a:pPr>
            <a:r>
              <a:rPr lang="ru-RU" sz="1800" b="1" i="1">
                <a:solidFill>
                  <a:srgbClr val="002060"/>
                </a:solidFill>
                <a:latin typeface="Cambria"/>
              </a:rPr>
              <a:t>- обогащать и развивать словарный запас детей с ОНР, как путем накопления новых словоформ, так и благодаря развитию у них умения пользоваться различными способами словоизменения и словообразования;</a:t>
            </a:r>
            <a:endParaRPr/>
          </a:p>
          <a:p>
            <a:pPr lvl="0">
              <a:buFont typeface="Wingdings"/>
              <a:buChar char="q"/>
              <a:defRPr/>
            </a:pPr>
            <a:r>
              <a:rPr lang="ru-RU" sz="1800" b="1" i="1">
                <a:solidFill>
                  <a:srgbClr val="002060"/>
                </a:solidFill>
                <a:latin typeface="Cambria"/>
              </a:rPr>
              <a:t>- осуществлять актуализацию словаря;</a:t>
            </a:r>
            <a:endParaRPr/>
          </a:p>
          <a:p>
            <a:pPr lvl="0">
              <a:buFont typeface="Wingdings"/>
              <a:buChar char="q"/>
              <a:defRPr/>
            </a:pPr>
            <a:r>
              <a:rPr lang="ru-RU" sz="1800" b="1" i="1">
                <a:solidFill>
                  <a:srgbClr val="002060"/>
                </a:solidFill>
                <a:latin typeface="Cambria"/>
              </a:rPr>
              <a:t>- обучать детей точному употреблению слов;</a:t>
            </a:r>
            <a:endParaRPr/>
          </a:p>
          <a:p>
            <a:pPr lvl="0">
              <a:buFont typeface="Wingdings"/>
              <a:buChar char="q"/>
              <a:defRPr/>
            </a:pPr>
            <a:r>
              <a:rPr lang="ru-RU" sz="1800" b="1" i="1">
                <a:solidFill>
                  <a:srgbClr val="002060"/>
                </a:solidFill>
                <a:latin typeface="Cambria"/>
              </a:rPr>
              <a:t>- формирование лексической системности с учетом имеющегося словарного запаса (осуществлять группировку слов по тематическому единству) в системе интерактивных игр и упражнений</a:t>
            </a:r>
          </a:p>
          <a:p>
            <a:pPr marL="0" lvl="0" indent="0">
              <a:buNone/>
              <a:defRPr/>
            </a:pPr>
            <a:endParaRPr lang="ru-RU" sz="1800" b="1">
              <a:solidFill>
                <a:srgbClr val="F79646">
                  <a:lumMod val="75000"/>
                </a:srgbClr>
              </a:solidFill>
              <a:latin typeface="Cambria"/>
            </a:endParaRPr>
          </a:p>
        </p:txBody>
      </p:sp>
      <p:sp>
        <p:nvSpPr>
          <p:cNvPr id="4" name="Скругленный прямоугольник 3"/>
          <p:cNvSpPr/>
          <p:nvPr/>
        </p:nvSpPr>
        <p:spPr bwMode="auto">
          <a:xfrm>
            <a:off x="365999" y="116633"/>
            <a:ext cx="8280919" cy="720079"/>
          </a:xfrm>
          <a:prstGeom prst="roundRect">
            <a:avLst>
              <a:gd name="adj" fmla="val 16667"/>
            </a:avLst>
          </a:prstGeom>
          <a:solidFill>
            <a:sysClr val="window" lastClr="FFFFFF"/>
          </a:solidFill>
          <a:ln w="25400" cap="flat" cmpd="sng" algn="ctr">
            <a:solidFill>
              <a:srgbClr val="4F81BD">
                <a:lumMod val="60000"/>
                <a:lumOff val="40000"/>
              </a:srgbClr>
            </a:solidFill>
            <a:prstDash val="solid"/>
          </a:ln>
          <a:effectLst>
            <a:glow rad="101600">
              <a:srgbClr val="4F81BD">
                <a:satMod val="175000"/>
                <a:alpha val="40000"/>
              </a:srgbClr>
            </a:glow>
          </a:effectLst>
        </p:spPr>
        <p:txBody>
          <a:bodyPr rtlCol="0" anchor="ctr"/>
          <a:lstStyle/>
          <a:p>
            <a:pPr lvl="0" algn="ctr">
              <a:spcBef>
                <a:spcPts val="0"/>
              </a:spcBef>
              <a:spcAft>
                <a:spcPts val="0"/>
              </a:spcAft>
              <a:defRPr/>
            </a:pPr>
            <a:endParaRPr lang="ru-RU" sz="2800" b="1" i="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scaled="1"/>
              </a:gradFill>
              <a:latin typeface="Cambria"/>
              <a:ea typeface="+mj-ea"/>
              <a:cs typeface="+mj-cs"/>
            </a:endParaRPr>
          </a:p>
          <a:p>
            <a:pPr lvl="0" algn="ctr">
              <a:spcBef>
                <a:spcPts val="0"/>
              </a:spcBef>
              <a:spcAft>
                <a:spcPts val="0"/>
              </a:spcAft>
              <a:defRPr/>
            </a:pPr>
            <a:endParaRPr lang="ru-RU" sz="2800" b="1" i="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scaled="1"/>
              </a:gradFill>
              <a:latin typeface="Cambria"/>
              <a:ea typeface="+mj-ea"/>
              <a:cs typeface="+mj-cs"/>
            </a:endParaRPr>
          </a:p>
          <a:p>
            <a:pPr lvl="0" algn="ctr">
              <a:spcBef>
                <a:spcPts val="0"/>
              </a:spcBef>
              <a:spcAft>
                <a:spcPts val="0"/>
              </a:spcAft>
              <a:defRPr/>
            </a:pPr>
            <a:r>
              <a:rPr lang="ru-RU" sz="2800" b="1" i="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scaled="1"/>
                </a:gradFill>
                <a:latin typeface="Cambria"/>
                <a:ea typeface="+mj-ea"/>
                <a:cs typeface="+mj-cs"/>
              </a:rPr>
              <a:t>Цель и задачи педагогической технологии</a:t>
            </a:r>
            <a:br>
              <a:rPr lang="ru-RU" sz="2800" b="1" i="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scaled="1"/>
                </a:gradFill>
                <a:latin typeface="Cambria"/>
                <a:ea typeface="+mj-ea"/>
                <a:cs typeface="+mj-cs"/>
              </a:rPr>
            </a:br>
            <a:r>
              <a:rPr lang="ru-RU" sz="2200" b="1">
                <a:solidFill>
                  <a:srgbClr val="F79646">
                    <a:lumMod val="75000"/>
                  </a:srgbClr>
                </a:solidFill>
                <a:latin typeface="Cambria"/>
                <a:ea typeface="+mj-ea"/>
                <a:cs typeface="+mj-cs"/>
              </a:rPr>
              <a:t/>
            </a:r>
            <a:br>
              <a:rPr lang="ru-RU" sz="2200" b="1">
                <a:solidFill>
                  <a:srgbClr val="F79646">
                    <a:lumMod val="75000"/>
                  </a:srgbClr>
                </a:solidFill>
                <a:latin typeface="Cambria"/>
                <a:ea typeface="+mj-ea"/>
                <a:cs typeface="+mj-cs"/>
              </a:rPr>
            </a:br>
            <a:r>
              <a:rPr lang="ru-RU" sz="2200" b="1">
                <a:solidFill>
                  <a:srgbClr val="F79646">
                    <a:lumMod val="75000"/>
                  </a:srgbClr>
                </a:solidFill>
                <a:latin typeface="Cambria"/>
                <a:ea typeface="+mj-ea"/>
                <a:cs typeface="+mj-cs"/>
              </a:rPr>
              <a:t> </a:t>
            </a:r>
            <a:endParaRPr lang="ru-RU" sz="3600" b="1" i="0" u="none" strike="noStrike" cap="none" spc="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scaled="1"/>
              </a:gradFill>
              <a:latin typeface="Cambria"/>
              <a:ea typeface="+mn-ea"/>
              <a:cs typeface="+mn-cs"/>
            </a:endParaRP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Скругленный прямоугольник 5"/>
          <p:cNvSpPr/>
          <p:nvPr/>
        </p:nvSpPr>
        <p:spPr bwMode="auto">
          <a:xfrm>
            <a:off x="1403648" y="188640"/>
            <a:ext cx="6408711" cy="720079"/>
          </a:xfrm>
          <a:prstGeom prst="roundRect">
            <a:avLst>
              <a:gd name="adj" fmla="val 16667"/>
            </a:avLst>
          </a:prstGeom>
          <a:ln>
            <a:solidFill>
              <a:schemeClr val="accent1">
                <a:lumMod val="60000"/>
                <a:lumOff val="40000"/>
              </a:schemeClr>
            </a:solidFill>
          </a:ln>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ru-RU" sz="3200" b="1" i="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scaled="1"/>
                </a:gradFill>
                <a:latin typeface="Cambria"/>
                <a:ea typeface="+mj-ea"/>
                <a:cs typeface="+mj-cs"/>
              </a:rPr>
              <a:t>Ведущая педагогическая идея</a:t>
            </a:r>
            <a:endParaRPr lang="ru-RU" sz="36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scaled="1"/>
              </a:gradFill>
              <a:latin typeface="Cambria"/>
            </a:endParaRPr>
          </a:p>
        </p:txBody>
      </p:sp>
      <p:sp>
        <p:nvSpPr>
          <p:cNvPr id="7" name="Объект 2"/>
          <p:cNvSpPr txBox="1"/>
          <p:nvPr/>
        </p:nvSpPr>
        <p:spPr bwMode="auto">
          <a:xfrm>
            <a:off x="611560" y="546467"/>
            <a:ext cx="5544616" cy="4608512"/>
          </a:xfrm>
          <a:prstGeom prst="rect">
            <a:avLst/>
          </a:prstGeom>
        </p:spPr>
        <p:txBody>
          <a:bodyPr/>
          <a:lstStyle>
            <a:lvl1pPr marL="342900" indent="-342900" algn="l">
              <a:spcBef>
                <a:spcPts val="0"/>
              </a:spcBef>
              <a:spcAft>
                <a:spcPts val="0"/>
              </a:spcAft>
              <a:buFont typeface="Arial"/>
              <a:buChar char="•"/>
              <a:defRPr sz="3200">
                <a:solidFill>
                  <a:schemeClr val="tx1"/>
                </a:solidFill>
                <a:latin typeface="+mn-lt"/>
                <a:ea typeface="+mn-ea"/>
                <a:cs typeface="+mn-cs"/>
              </a:defRPr>
            </a:lvl1pPr>
            <a:lvl2pPr marL="742950" indent="-285750" algn="l">
              <a:spcBef>
                <a:spcPts val="0"/>
              </a:spcBef>
              <a:spcAft>
                <a:spcPts val="0"/>
              </a:spcAft>
              <a:buFont typeface="Arial"/>
              <a:buChar char="–"/>
              <a:defRPr sz="2800">
                <a:solidFill>
                  <a:schemeClr val="tx1"/>
                </a:solidFill>
                <a:latin typeface="+mn-lt"/>
                <a:ea typeface="+mn-ea"/>
                <a:cs typeface="+mn-cs"/>
              </a:defRPr>
            </a:lvl2pPr>
            <a:lvl3pPr marL="1143000" indent="-228600" algn="l">
              <a:spcBef>
                <a:spcPts val="0"/>
              </a:spcBef>
              <a:spcAft>
                <a:spcPts val="0"/>
              </a:spcAft>
              <a:buFont typeface="Arial"/>
              <a:buChar char="•"/>
              <a:defRPr sz="2400">
                <a:solidFill>
                  <a:schemeClr val="tx1"/>
                </a:solidFill>
                <a:latin typeface="+mn-lt"/>
                <a:ea typeface="+mn-ea"/>
                <a:cs typeface="+mn-cs"/>
              </a:defRPr>
            </a:lvl3pPr>
            <a:lvl4pPr marL="1600200" indent="-228600" algn="l">
              <a:spcBef>
                <a:spcPts val="0"/>
              </a:spcBef>
              <a:spcAft>
                <a:spcPts val="0"/>
              </a:spcAft>
              <a:buFont typeface="Arial"/>
              <a:buChar char="–"/>
              <a:defRPr sz="2000">
                <a:solidFill>
                  <a:schemeClr val="tx1"/>
                </a:solidFill>
                <a:latin typeface="+mn-lt"/>
                <a:ea typeface="+mn-ea"/>
                <a:cs typeface="+mn-cs"/>
              </a:defRPr>
            </a:lvl4pPr>
            <a:lvl5pPr marL="2057400" indent="-228600" algn="l">
              <a:spcBef>
                <a:spcPts val="0"/>
              </a:spcBef>
              <a:spcAft>
                <a:spcPts val="0"/>
              </a:spcAft>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ctr" defTabSz="914400">
              <a:lnSpc>
                <a:spcPct val="100000"/>
              </a:lnSpc>
              <a:spcBef>
                <a:spcPts val="0"/>
              </a:spcBef>
              <a:spcAft>
                <a:spcPts val="0"/>
              </a:spcAft>
              <a:buClrTx/>
              <a:buSzTx/>
              <a:buFont typeface="Arial"/>
              <a:buNone/>
              <a:defRPr/>
            </a:pPr>
            <a:endParaRPr lang="ru-RU" sz="3200" b="1" i="1" u="none" strike="noStrike" cap="none" spc="0">
              <a:ln>
                <a:noFill/>
              </a:ln>
              <a:solidFill>
                <a:srgbClr val="4F81BD">
                  <a:lumMod val="75000"/>
                </a:srgbClr>
              </a:solidFill>
              <a:latin typeface="Cambria"/>
              <a:ea typeface="+mn-ea"/>
              <a:cs typeface="+mn-cs"/>
            </a:endParaRPr>
          </a:p>
          <a:p>
            <a:pPr marL="0" marR="0" lvl="0" indent="0" algn="ctr" defTabSz="914400">
              <a:lnSpc>
                <a:spcPct val="100000"/>
              </a:lnSpc>
              <a:spcBef>
                <a:spcPts val="0"/>
              </a:spcBef>
              <a:spcAft>
                <a:spcPts val="0"/>
              </a:spcAft>
              <a:buClrTx/>
              <a:buSzTx/>
              <a:buFont typeface="Arial"/>
              <a:buNone/>
              <a:defRPr/>
            </a:pPr>
            <a:endParaRPr lang="ru-RU" sz="2800" b="1" i="1" u="none" strike="noStrike" cap="none" spc="0">
              <a:ln>
                <a:noFill/>
              </a:ln>
              <a:solidFill>
                <a:srgbClr val="4F81BD">
                  <a:lumMod val="50000"/>
                </a:srgbClr>
              </a:solidFill>
              <a:latin typeface="Cambria"/>
              <a:ea typeface="+mn-ea"/>
              <a:cs typeface="+mn-cs"/>
            </a:endParaRPr>
          </a:p>
        </p:txBody>
      </p:sp>
      <p:pic>
        <p:nvPicPr>
          <p:cNvPr id="2" name="Рисунок 1"/>
          <p:cNvPicPr>
            <a:picLocks noChangeAspect="1"/>
          </p:cNvPicPr>
          <p:nvPr/>
        </p:nvPicPr>
        <p:blipFill>
          <a:blip r:embed="rId2" cstate="print"/>
          <a:stretch/>
        </p:blipFill>
        <p:spPr bwMode="auto">
          <a:xfrm>
            <a:off x="6012159" y="1772816"/>
            <a:ext cx="3115232" cy="3219449"/>
          </a:xfrm>
          <a:prstGeom prst="rect">
            <a:avLst/>
          </a:prstGeom>
        </p:spPr>
      </p:pic>
      <p:sp>
        <p:nvSpPr>
          <p:cNvPr id="3" name="Прямоугольник 2"/>
          <p:cNvSpPr/>
          <p:nvPr/>
        </p:nvSpPr>
        <p:spPr bwMode="auto">
          <a:xfrm>
            <a:off x="467544" y="1421112"/>
            <a:ext cx="5328591" cy="4247317"/>
          </a:xfrm>
          <a:prstGeom prst="rect">
            <a:avLst/>
          </a:prstGeom>
        </p:spPr>
        <p:txBody>
          <a:bodyPr wrap="square">
            <a:spAutoFit/>
          </a:bodyPr>
          <a:lstStyle/>
          <a:p>
            <a:pPr algn="just">
              <a:defRPr/>
            </a:pPr>
            <a:r>
              <a:rPr lang="ru-RU" b="1">
                <a:solidFill>
                  <a:schemeClr val="bg2">
                    <a:lumMod val="25000"/>
                  </a:schemeClr>
                </a:solidFill>
                <a:latin typeface="Times New Roman"/>
                <a:cs typeface="Times New Roman"/>
              </a:rPr>
              <a:t>Формирование грамматического строя речи у старших дошкольников с ОНР будет результативным, если: </a:t>
            </a:r>
          </a:p>
          <a:p>
            <a:pPr marL="285750" indent="-285750" algn="just">
              <a:buFontTx/>
              <a:buChar char="-"/>
              <a:defRPr/>
            </a:pPr>
            <a:r>
              <a:rPr lang="ru-RU" b="1">
                <a:solidFill>
                  <a:schemeClr val="bg2">
                    <a:lumMod val="25000"/>
                  </a:schemeClr>
                </a:solidFill>
                <a:latin typeface="Times New Roman"/>
                <a:cs typeface="Times New Roman"/>
              </a:rPr>
              <a:t>внедрена методика формирования грамматического строя речи у детей старшего дошкольного возраста, основывающаяся на средовом, дифференцированном, системно-деятельностном подходах с  опорой на формирование словаря детей, включает такие блоки, как формирование навыков словоупотребления, словообразования, формообразования, построения предложений.</a:t>
            </a:r>
            <a:endParaRPr/>
          </a:p>
          <a:p>
            <a:pPr marL="285750" indent="-285750" algn="just">
              <a:buFontTx/>
              <a:buChar char="-"/>
              <a:defRPr/>
            </a:pPr>
            <a:r>
              <a:rPr lang="ru-RU" b="1">
                <a:solidFill>
                  <a:schemeClr val="bg2">
                    <a:lumMod val="25000"/>
                  </a:schemeClr>
                </a:solidFill>
                <a:latin typeface="Times New Roman"/>
                <a:cs typeface="Times New Roman"/>
              </a:rPr>
              <a:t>Разработана система работы с использованием мультимедийных презентаций</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6" name="Picture 2" descr="C:\Users\музыканты\Desktop\фото аттестация\IMG_8524.JPG"/>
          <p:cNvPicPr>
            <a:picLocks noChangeAspect="1" noChangeArrowheads="1"/>
          </p:cNvPicPr>
          <p:nvPr/>
        </p:nvPicPr>
        <p:blipFill>
          <a:blip r:embed="rId2" cstate="print"/>
          <a:stretch/>
        </p:blipFill>
        <p:spPr bwMode="auto">
          <a:xfrm>
            <a:off x="6300192" y="3116995"/>
            <a:ext cx="2523383" cy="1892538"/>
          </a:xfrm>
          <a:prstGeom prst="roundRect">
            <a:avLst>
              <a:gd name="adj" fmla="val 16667"/>
            </a:avLst>
          </a:prstGeom>
          <a:ln>
            <a:solidFill>
              <a:schemeClr val="accent1">
                <a:lumMod val="60000"/>
                <a:lumOff val="40000"/>
              </a:schemeClr>
            </a:solidFill>
          </a:ln>
          <a:effectLst>
            <a:glow rad="101600">
              <a:schemeClr val="accent1">
                <a:satMod val="175000"/>
                <a:alpha val="40000"/>
              </a:schemeClr>
            </a:glow>
            <a:outerShdw blurRad="76200" dist="38100" dir="7800000" algn="tl" rotWithShape="0">
              <a:srgbClr val="000000">
                <a:alpha val="40000"/>
              </a:srgbClr>
            </a:outerShdw>
          </a:effectLst>
        </p:spPr>
      </p:pic>
      <p:grpSp>
        <p:nvGrpSpPr>
          <p:cNvPr id="9" name="Группа 8"/>
          <p:cNvGrpSpPr/>
          <p:nvPr/>
        </p:nvGrpSpPr>
        <p:grpSpPr bwMode="auto">
          <a:xfrm>
            <a:off x="2096757" y="1195042"/>
            <a:ext cx="5148570" cy="775710"/>
            <a:chOff x="0" y="0"/>
            <a:chExt cx="5148570" cy="775710"/>
          </a:xfrm>
        </p:grpSpPr>
        <p:sp>
          <p:nvSpPr>
            <p:cNvPr id="11" name="Скругленный прямоугольник 10"/>
            <p:cNvSpPr/>
            <p:nvPr/>
          </p:nvSpPr>
          <p:spPr bwMode="auto">
            <a:xfrm>
              <a:off x="0" y="0"/>
              <a:ext cx="5148570" cy="775710"/>
            </a:xfrm>
            <a:prstGeom prst="roundRect">
              <a:avLst>
                <a:gd name="adj" fmla="val 16667"/>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Скругленный прямоугольник 4"/>
            <p:cNvSpPr/>
            <p:nvPr/>
          </p:nvSpPr>
          <p:spPr bwMode="auto">
            <a:xfrm>
              <a:off x="37867" y="37867"/>
              <a:ext cx="5072836" cy="699976"/>
            </a:xfrm>
            <a:prstGeom prst="rect">
              <a:avLst/>
            </a:prstGeom>
          </p:spPr>
          <p:style>
            <a:lnRef idx="0">
              <a:srgbClr val="000000"/>
            </a:lnRef>
            <a:fillRef idx="0">
              <a:srgbClr val="000000"/>
            </a:fillRef>
            <a:effectRef idx="0">
              <a:srgbClr val="000000"/>
            </a:effectRef>
            <a:fontRef idx="minor">
              <a:schemeClr val="lt1"/>
            </a:fontRef>
          </p:style>
          <p:txBody>
            <a:bodyPr spcFirstLastPara="0" vert="horz" wrap="square" lIns="121920" tIns="121920" rIns="121920" bIns="121920" numCol="1" spcCol="1270" anchor="ctr" anchorCtr="0">
              <a:noAutofit/>
            </a:bodyPr>
            <a:lstStyle/>
            <a:p>
              <a:pPr algn="ctr" defTabSz="1422400">
                <a:lnSpc>
                  <a:spcPct val="90000"/>
                </a:lnSpc>
                <a:spcBef>
                  <a:spcPts val="0"/>
                </a:spcBef>
                <a:spcAft>
                  <a:spcPts val="0"/>
                </a:spcAft>
                <a:defRPr/>
              </a:pPr>
              <a:r>
                <a:rPr lang="ru-RU" sz="3200" b="1" i="1">
                  <a:solidFill>
                    <a:prstClr val="white"/>
                  </a:solidFill>
                  <a:latin typeface="Cambria"/>
                  <a:ea typeface="Cambria"/>
                </a:rPr>
                <a:t>Организационный этап:</a:t>
              </a:r>
              <a:endParaRPr lang="ru-RU" sz="3200">
                <a:solidFill>
                  <a:prstClr val="white"/>
                </a:solidFill>
                <a:latin typeface="Cambria"/>
                <a:ea typeface="Cambria"/>
              </a:endParaRPr>
            </a:p>
          </p:txBody>
        </p:sp>
      </p:grpSp>
      <p:sp>
        <p:nvSpPr>
          <p:cNvPr id="8" name="Прямоугольник 7"/>
          <p:cNvSpPr/>
          <p:nvPr/>
        </p:nvSpPr>
        <p:spPr bwMode="auto">
          <a:xfrm>
            <a:off x="246013" y="2564904"/>
            <a:ext cx="5946290" cy="2585323"/>
          </a:xfrm>
          <a:prstGeom prst="rect">
            <a:avLst/>
          </a:prstGeom>
        </p:spPr>
        <p:txBody>
          <a:bodyPr wrap="square">
            <a:spAutoFit/>
          </a:bodyPr>
          <a:lstStyle/>
          <a:p>
            <a:pPr marL="285750" indent="-285750">
              <a:spcBef>
                <a:spcPts val="0"/>
              </a:spcBef>
              <a:spcAft>
                <a:spcPts val="0"/>
              </a:spcAft>
              <a:buFont typeface="Wingdings"/>
              <a:buChar char="q"/>
              <a:defRPr/>
            </a:pPr>
            <a:r>
              <a:rPr lang="ru-RU" b="1" i="1">
                <a:solidFill>
                  <a:srgbClr val="002060"/>
                </a:solidFill>
                <a:latin typeface="Cambria"/>
                <a:cs typeface="Arial"/>
              </a:rPr>
              <a:t>Цель: выявление уровня  развития лексико - грамматического строя речи  у  старших дошкольников с ОНР</a:t>
            </a:r>
            <a:endParaRPr/>
          </a:p>
          <a:p>
            <a:pPr>
              <a:spcBef>
                <a:spcPts val="0"/>
              </a:spcBef>
              <a:spcAft>
                <a:spcPts val="0"/>
              </a:spcAft>
              <a:defRPr/>
            </a:pPr>
            <a:endParaRPr lang="ru-RU" b="1" i="1">
              <a:solidFill>
                <a:srgbClr val="002060"/>
              </a:solidFill>
              <a:latin typeface="Cambria"/>
              <a:cs typeface="Arial"/>
            </a:endParaRPr>
          </a:p>
          <a:p>
            <a:pPr marL="285750" indent="-285750">
              <a:spcBef>
                <a:spcPts val="0"/>
              </a:spcBef>
              <a:spcAft>
                <a:spcPts val="0"/>
              </a:spcAft>
              <a:buFont typeface="Wingdings"/>
              <a:buChar char="q"/>
              <a:defRPr/>
            </a:pPr>
            <a:r>
              <a:rPr lang="ru-RU" b="1" i="1" u="sng">
                <a:solidFill>
                  <a:srgbClr val="002060"/>
                </a:solidFill>
                <a:latin typeface="Cambria"/>
                <a:cs typeface="Arial"/>
              </a:rPr>
              <a:t>Методика обследования речи  О.Е. Грибовой</a:t>
            </a:r>
            <a:endParaRPr/>
          </a:p>
          <a:p>
            <a:pPr marL="285750" indent="-285750">
              <a:spcBef>
                <a:spcPts val="0"/>
              </a:spcBef>
              <a:spcAft>
                <a:spcPts val="0"/>
              </a:spcAft>
              <a:buFont typeface="Wingdings"/>
              <a:buChar char="ü"/>
              <a:defRPr/>
            </a:pPr>
            <a:r>
              <a:rPr lang="ru-RU" b="1" i="1">
                <a:solidFill>
                  <a:srgbClr val="002060"/>
                </a:solidFill>
                <a:latin typeface="Cambria"/>
                <a:cs typeface="Arial"/>
              </a:rPr>
              <a:t>Обследование активного словаря</a:t>
            </a:r>
            <a:endParaRPr/>
          </a:p>
          <a:p>
            <a:pPr marL="285750" indent="-285750">
              <a:spcBef>
                <a:spcPts val="0"/>
              </a:spcBef>
              <a:spcAft>
                <a:spcPts val="0"/>
              </a:spcAft>
              <a:buFont typeface="Wingdings"/>
              <a:buChar char="ü"/>
              <a:defRPr/>
            </a:pPr>
            <a:r>
              <a:rPr lang="ru-RU" b="1" i="1">
                <a:solidFill>
                  <a:srgbClr val="002060"/>
                </a:solidFill>
                <a:latin typeface="Cambria"/>
                <a:cs typeface="Arial"/>
              </a:rPr>
              <a:t>Обследование пассивного словаря</a:t>
            </a:r>
            <a:endParaRPr/>
          </a:p>
          <a:p>
            <a:pPr marL="285750" indent="-285750">
              <a:spcBef>
                <a:spcPts val="0"/>
              </a:spcBef>
              <a:spcAft>
                <a:spcPts val="0"/>
              </a:spcAft>
              <a:buFont typeface="Wingdings"/>
              <a:buChar char="ü"/>
              <a:defRPr/>
            </a:pPr>
            <a:r>
              <a:rPr lang="ru-RU" b="1" i="1">
                <a:solidFill>
                  <a:srgbClr val="002060"/>
                </a:solidFill>
                <a:latin typeface="Cambria"/>
                <a:cs typeface="Arial"/>
              </a:rPr>
              <a:t>Обследование грамматического строя языка</a:t>
            </a:r>
            <a:endParaRPr/>
          </a:p>
          <a:p>
            <a:pPr>
              <a:spcBef>
                <a:spcPts val="0"/>
              </a:spcBef>
              <a:spcAft>
                <a:spcPts val="0"/>
              </a:spcAft>
              <a:defRPr/>
            </a:pPr>
            <a:endParaRPr lang="ru-RU">
              <a:solidFill>
                <a:srgbClr val="002060"/>
              </a:solidFill>
              <a:latin typeface="Cambria"/>
              <a:cs typeface="Arial"/>
            </a:endParaRP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4" name="Объект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4"/>
          <p:cNvSpPr>
            <a:spLocks noGrp="1"/>
          </p:cNvSpPr>
          <p:nvPr>
            <p:ph type="title"/>
          </p:nvPr>
        </p:nvSpPr>
        <p:spPr bwMode="auto">
          <a:prstGeom prst="roundRect">
            <a:avLst>
              <a:gd name="adj" fmla="val 16667"/>
            </a:avLst>
          </a:prstGeom>
          <a:ln>
            <a:solidFill>
              <a:schemeClr val="accent1">
                <a:lumMod val="60000"/>
                <a:lumOff val="40000"/>
              </a:schemeClr>
            </a:solidFill>
          </a:ln>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lvl="0">
              <a:spcBef>
                <a:spcPts val="0"/>
              </a:spcBef>
              <a:spcAft>
                <a:spcPts val="0"/>
              </a:spcAft>
              <a:defRPr/>
            </a:pPr>
            <a:r>
              <a:rPr lang="ru-RU" sz="2800" b="1">
                <a:solidFill>
                  <a:srgbClr val="F79646">
                    <a:lumMod val="75000"/>
                  </a:srgbClr>
                </a:solidFill>
                <a:latin typeface="Cambria"/>
              </a:rPr>
              <a:t/>
            </a:r>
            <a:br>
              <a:rPr lang="ru-RU" sz="2800" b="1">
                <a:solidFill>
                  <a:srgbClr val="F79646">
                    <a:lumMod val="75000"/>
                  </a:srgbClr>
                </a:solidFill>
                <a:latin typeface="Cambria"/>
              </a:rPr>
            </a:br>
            <a:r>
              <a:rPr lang="ru-RU" sz="1800" b="1">
                <a:solidFill>
                  <a:schemeClr val="accent4">
                    <a:lumMod val="50000"/>
                  </a:schemeClr>
                </a:solidFill>
                <a:latin typeface="Cambria"/>
              </a:rPr>
              <a:t>Диагностика уровня развития лексико-грамматических категорий Сентябрь 2019 год (О.Е.Грибова)</a:t>
            </a:r>
            <a:endParaRPr lang="ru-RU" sz="1800">
              <a:solidFill>
                <a:schemeClr val="accent4">
                  <a:lumMod val="50000"/>
                </a:schemeClr>
              </a:solidFill>
            </a:endParaRP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Объект 2"/>
          <p:cNvSpPr>
            <a:spLocks noGrp="1"/>
          </p:cNvSpPr>
          <p:nvPr>
            <p:ph idx="1"/>
          </p:nvPr>
        </p:nvSpPr>
        <p:spPr bwMode="auto">
          <a:xfrm>
            <a:off x="493204" y="2314921"/>
            <a:ext cx="8229600" cy="4032448"/>
          </a:xfrm>
        </p:spPr>
        <p:txBody>
          <a:bodyPr/>
          <a:lstStyle/>
          <a:p>
            <a:pPr marL="0" indent="0" algn="ctr">
              <a:buNone/>
              <a:defRPr/>
            </a:pPr>
            <a:r>
              <a:rPr lang="ru-RU" sz="2600" b="1" i="1">
                <a:solidFill>
                  <a:schemeClr val="accent1">
                    <a:lumMod val="50000"/>
                  </a:schemeClr>
                </a:solidFill>
                <a:latin typeface="Cambria"/>
              </a:rPr>
              <a:t>Цель: Формирование лексико-грамматических категорий у детей старшего дошкольного возраста с ОНР в условиях инклюзивного образования</a:t>
            </a:r>
            <a:endParaRPr lang="ru-RU" sz="2400" b="1" i="1">
              <a:solidFill>
                <a:schemeClr val="accent1">
                  <a:lumMod val="50000"/>
                </a:schemeClr>
              </a:solidFill>
              <a:latin typeface="Cambria"/>
            </a:endParaRPr>
          </a:p>
          <a:p>
            <a:pPr marL="0" indent="0">
              <a:buNone/>
              <a:defRPr/>
            </a:pPr>
            <a:endParaRPr lang="ru-RU" sz="2400" b="1" i="1">
              <a:solidFill>
                <a:schemeClr val="accent1">
                  <a:lumMod val="75000"/>
                </a:schemeClr>
              </a:solidFill>
              <a:latin typeface="Cambria"/>
            </a:endParaRPr>
          </a:p>
          <a:p>
            <a:pPr marL="0" indent="0" algn="ctr">
              <a:buNone/>
              <a:defRPr/>
            </a:pPr>
            <a:endParaRPr lang="ru-RU" b="1" i="1">
              <a:solidFill>
                <a:schemeClr val="accent1">
                  <a:lumMod val="75000"/>
                </a:schemeClr>
              </a:solidFill>
              <a:latin typeface="Cambria"/>
            </a:endParaRPr>
          </a:p>
        </p:txBody>
      </p:sp>
      <p:pic>
        <p:nvPicPr>
          <p:cNvPr id="1026" name="Picture 2" descr="C:\Users\музыканты\Desktop\фото аттестация\IMG_8483.JPG"/>
          <p:cNvPicPr>
            <a:picLocks noChangeAspect="1" noChangeArrowheads="1"/>
          </p:cNvPicPr>
          <p:nvPr/>
        </p:nvPicPr>
        <p:blipFill>
          <a:blip r:embed="rId2" cstate="print"/>
          <a:stretch/>
        </p:blipFill>
        <p:spPr bwMode="auto">
          <a:xfrm>
            <a:off x="827584" y="4402530"/>
            <a:ext cx="1608134" cy="2144178"/>
          </a:xfrm>
          <a:prstGeom prst="roundRect">
            <a:avLst>
              <a:gd name="adj" fmla="val 16667"/>
            </a:avLst>
          </a:prstGeom>
          <a:ln>
            <a:solidFill>
              <a:schemeClr val="accent1">
                <a:lumMod val="60000"/>
                <a:lumOff val="40000"/>
              </a:schemeClr>
            </a:solidFill>
          </a:ln>
          <a:effectLst>
            <a:glow rad="101600">
              <a:schemeClr val="accent1">
                <a:satMod val="175000"/>
                <a:alpha val="40000"/>
              </a:schemeClr>
            </a:glow>
            <a:outerShdw blurRad="76200" dist="38100" dir="7800000" algn="tl" rotWithShape="0">
              <a:srgbClr val="000000">
                <a:alpha val="40000"/>
              </a:srgbClr>
            </a:outerShdw>
          </a:effectLst>
        </p:spPr>
      </p:pic>
      <p:pic>
        <p:nvPicPr>
          <p:cNvPr id="2051" name="Picture 3"/>
          <p:cNvPicPr>
            <a:picLocks noChangeAspect="1" noChangeArrowheads="1"/>
          </p:cNvPicPr>
          <p:nvPr/>
        </p:nvPicPr>
        <p:blipFill>
          <a:blip r:embed="rId3" cstate="print"/>
          <a:stretch/>
        </p:blipFill>
        <p:spPr bwMode="auto">
          <a:xfrm>
            <a:off x="2733166" y="949002"/>
            <a:ext cx="3749675" cy="804863"/>
          </a:xfrm>
          <a:prstGeom prst="rect">
            <a:avLst/>
          </a:prstGeom>
          <a:noFill/>
          <a:ln>
            <a:noFill/>
          </a:ln>
          <a:effectLst/>
        </p:spPr>
      </p:pic>
      <p:pic>
        <p:nvPicPr>
          <p:cNvPr id="10" name="Picture 2"/>
          <p:cNvPicPr>
            <a:picLocks noChangeAspect="1" noChangeArrowheads="1"/>
          </p:cNvPicPr>
          <p:nvPr/>
        </p:nvPicPr>
        <p:blipFill>
          <a:blip r:embed="rId4" cstate="print"/>
          <a:stretch/>
        </p:blipFill>
        <p:spPr bwMode="auto">
          <a:xfrm>
            <a:off x="3685502" y="4702552"/>
            <a:ext cx="2253191" cy="1689894"/>
          </a:xfrm>
          <a:prstGeom prst="roundRect">
            <a:avLst>
              <a:gd name="adj" fmla="val 16667"/>
            </a:avLst>
          </a:prstGeom>
          <a:ln>
            <a:noFill/>
          </a:ln>
          <a:effectLst>
            <a:glow rad="101600">
              <a:schemeClr val="accent1">
                <a:satMod val="175000"/>
                <a:alpha val="40000"/>
              </a:schemeClr>
            </a:glow>
            <a:outerShdw blurRad="76200" dist="38100" dir="7800000" algn="tl" rotWithShape="0">
              <a:srgbClr val="000000">
                <a:alpha val="40000"/>
              </a:srgbClr>
            </a:outerShdw>
          </a:effectLst>
        </p:spPr>
      </p:pic>
      <p:pic>
        <p:nvPicPr>
          <p:cNvPr id="4" name="Рисунок 3"/>
          <p:cNvPicPr>
            <a:picLocks noChangeAspect="1"/>
          </p:cNvPicPr>
          <p:nvPr/>
        </p:nvPicPr>
        <p:blipFill>
          <a:blip r:embed="rId5" cstate="print"/>
          <a:srcRect r="-5733" b="12090"/>
          <a:stretch/>
        </p:blipFill>
        <p:spPr bwMode="auto">
          <a:xfrm>
            <a:off x="6525617" y="4325600"/>
            <a:ext cx="2006554" cy="2221108"/>
          </a:xfrm>
          <a:prstGeom prst="rect">
            <a:avLst/>
          </a:prstGeom>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Theme">
      <a:majorFont>
        <a:latin typeface="Calibri Light"/>
        <a:ea typeface="Arial"/>
        <a:cs typeface="Arial"/>
      </a:majorFont>
      <a:minorFont>
        <a:latin typeface="Calibri"/>
        <a:ea typeface="Arial"/>
        <a:cs typeface="Arial"/>
      </a:minorFont>
    </a:fontScheme>
    <a:fmtScheme name="Office Them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Тема Office">
  <a:themeElements>
    <a:clrScheme name="Другая 1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66092"/>
      </a:hlink>
      <a:folHlink>
        <a:srgbClr val="244061"/>
      </a:folHlink>
    </a:clrScheme>
    <a:fontScheme name="Стандартная">
      <a:majorFont>
        <a:latin typeface="Calibri"/>
        <a:ea typeface="Arial"/>
        <a:cs typeface="Arial"/>
      </a:majorFont>
      <a:minorFont>
        <a:latin typeface="Calibri"/>
        <a:ea typeface="Arial"/>
        <a:cs typeface="Arial"/>
      </a:minorFont>
    </a:fontScheme>
    <a:fmtScheme name="Стандартная">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Override1.xml><?xml version="1.0" encoding="utf-8"?>
<a:themeOverride xmlns:a="http://schemas.openxmlformats.org/drawingml/2006/main">
  <a:clrScheme name="Другая 1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66092"/>
    </a:hlink>
    <a:folHlink>
      <a:srgbClr val="244061"/>
    </a:folHlink>
  </a:clrScheme>
  <a:fontScheme name="Стандартная">
    <a:majorFont>
      <a:latin typeface="Calibri"/>
      <a:ea typeface="Arial"/>
      <a:cs typeface="Arial"/>
    </a:majorFont>
    <a:minorFont>
      <a:latin typeface="Calibri"/>
      <a:ea typeface="Arial"/>
      <a:cs typeface="Arial"/>
    </a:minorFont>
  </a:fontScheme>
  <a:fmtScheme name="Стандартная">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Override>
</file>

<file path=ppt/theme/themeOverride2.xml><?xml version="1.0" encoding="utf-8"?>
<a:themeOverride xmlns:a="http://schemas.openxmlformats.org/drawingml/2006/main">
  <a:clrScheme name="Другая 1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66092"/>
    </a:hlink>
    <a:folHlink>
      <a:srgbClr val="244061"/>
    </a:folHlink>
  </a:clrScheme>
  <a:fontScheme name="Стандартная">
    <a:majorFont>
      <a:latin typeface="Calibri"/>
      <a:ea typeface="Arial"/>
      <a:cs typeface="Arial"/>
    </a:majorFont>
    <a:minorFont>
      <a:latin typeface="Calibri"/>
      <a:ea typeface="Arial"/>
      <a:cs typeface="Arial"/>
    </a:minorFont>
  </a:fontScheme>
  <a:fmtScheme name="Стандартная">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Override>
</file>

<file path=docProps/app.xml><?xml version="1.0" encoding="utf-8"?>
<Properties xmlns="http://schemas.openxmlformats.org/officeDocument/2006/extended-properties" xmlns:vt="http://schemas.openxmlformats.org/officeDocument/2006/docPropsVTypes">
  <Template/>
  <TotalTime>1</TotalTime>
  <Words>872</Words>
  <Application>Microsoft Office PowerPoint</Application>
  <DocSecurity>0</DocSecurity>
  <PresentationFormat>Экран (4:3)</PresentationFormat>
  <Paragraphs>91</Paragraphs>
  <Slides>21</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21</vt:i4>
      </vt:variant>
    </vt:vector>
  </HeadingPairs>
  <TitlesOfParts>
    <vt:vector size="23" baseType="lpstr">
      <vt:lpstr>Office Theme</vt:lpstr>
      <vt:lpstr>1_Тема Office</vt:lpstr>
      <vt:lpstr>ЧОУ СОШ «Ломоносовская»</vt:lpstr>
      <vt:lpstr> Условия формирования  </vt:lpstr>
      <vt:lpstr>Слайд 3</vt:lpstr>
      <vt:lpstr>Теоретическое обоснование </vt:lpstr>
      <vt:lpstr>Слайд 5</vt:lpstr>
      <vt:lpstr>Слайд 6</vt:lpstr>
      <vt:lpstr>Слайд 7</vt:lpstr>
      <vt:lpstr> Диагностика уровня развития лексико-грамматических категорий Сентябрь 2019 год (О.Е.Грибова)</vt:lpstr>
      <vt:lpstr>Слайд 9</vt:lpstr>
      <vt:lpstr>Работа над структурированием грамматических конструкций</vt:lpstr>
      <vt:lpstr>Слайд 11</vt:lpstr>
      <vt:lpstr>Слайд 12</vt:lpstr>
      <vt:lpstr>Слайд 13</vt:lpstr>
      <vt:lpstr>Игра «Кто чем питается?» </vt:lpstr>
      <vt:lpstr>« У меня -у гнома -у великана» Цель: образование слов с уменьшительными и увеличительными суффиксами. </vt:lpstr>
      <vt:lpstr>Игра «Когда это бывает? Цель: формирование знаний о сезонных изменениях в природе, практическое употребление предлогов, развитие способности соотносить предметы и явления с временем года</vt:lpstr>
      <vt:lpstr>Игра «Жадина» Цель: умение согласовывать местоимения «мой», «моя», «моё», «мои» с существительными и прилагательными</vt:lpstr>
      <vt:lpstr>Игра «Расскажи о животном»</vt:lpstr>
      <vt:lpstr>Результативность профессиональной педагогической технологии и достигнутые эффекты </vt:lpstr>
      <vt:lpstr>Диапазон личного вклада педагога в развитие образования и степень его новизны</vt:lpstr>
      <vt:lpstr>Пополнение информационно-образовательной среды  логопедического кабинета:</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Администрация Володарского муниципального района. Муниципальное автономное дошкольное образовательное учреждение детский сад №12</dc:title>
  <dc:subject/>
  <dc:creator>elena</dc:creator>
  <cp:keywords/>
  <dc:description/>
  <cp:lastModifiedBy>Компьютер</cp:lastModifiedBy>
  <cp:revision>116</cp:revision>
  <dcterms:modified xsi:type="dcterms:W3CDTF">2023-10-09T12:17:16Z</dcterms:modified>
  <cp:category/>
  <dc:identifier/>
  <cp:contentStatus/>
  <dc:language/>
  <cp:version/>
</cp:coreProperties>
</file>