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64704"/>
          <a:ext cx="9144000" cy="5888736"/>
        </p:xfrm>
        <a:graphic>
          <a:graphicData uri="http://schemas.openxmlformats.org/drawingml/2006/table">
            <a:tbl>
              <a:tblPr/>
              <a:tblGrid>
                <a:gridCol w="4225074"/>
                <a:gridCol w="4918926"/>
              </a:tblGrid>
              <a:tr h="5184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Досада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Порядочность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Агрессия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Доброта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Любовь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Раздражение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Уважение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Гнев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Вдохновение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Интерес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Презрение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Ненависть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26" marR="49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Обида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Зависть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Сердечность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Ненависть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Любовь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Взаимопонимание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Равнодушие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Ревность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Счастье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Успех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26" marR="49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24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Валерия</dc:creator>
  <cp:lastModifiedBy>Валерия</cp:lastModifiedBy>
  <cp:revision>1</cp:revision>
  <dcterms:created xsi:type="dcterms:W3CDTF">2018-11-20T11:56:23Z</dcterms:created>
  <dcterms:modified xsi:type="dcterms:W3CDTF">2018-11-20T11:58:44Z</dcterms:modified>
</cp:coreProperties>
</file>