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7" r:id="rId3"/>
    <p:sldId id="268" r:id="rId4"/>
    <p:sldId id="270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45D90"/>
    <a:srgbClr val="2A6BA6"/>
    <a:srgbClr val="004A82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-686" y="7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06191-5E15-45D1-AF9C-0E942AB1F06F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E67C6-FAD2-41FD-8D1E-F1030FD08E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1930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40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15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300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471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356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205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314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44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03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293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86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97F3-8A2C-4D7A-8598-C7667BFBC64D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186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35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87;&#1077;&#1076;&#1072;&#1075;&#1086;&#1075;&#1080;&#1095;&#1077;&#1089;&#1082;&#1080;&#1081;-&#1088;&#1077;&#1089;&#1091;&#1088;&#1089;.&#1088;&#1092;/id1449553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770" y="2010955"/>
            <a:ext cx="77095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62"/>
            <a:r>
              <a:rPr lang="ru-RU" sz="2400" b="1" cap="all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ПРИМЕНЕНИЯ </a:t>
            </a:r>
          </a:p>
          <a:p>
            <a:pPr defTabSz="844062"/>
            <a:r>
              <a:rPr lang="ru-RU" sz="2400" b="1" cap="all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КВЕСТ-ТЕХНОЛОГИИ В ПРОЦЕССЕ ПРОВЕДЕНИЯ ОБРАЗОВАТЕЛЬНЫХ </a:t>
            </a:r>
          </a:p>
          <a:p>
            <a:pPr defTabSz="844062"/>
            <a:r>
              <a:rPr lang="ru-RU" sz="2400" b="1" cap="all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ВОСПИТАТЕЛЬНЫХ 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770" y="4464196"/>
            <a:ext cx="544559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62"/>
            <a:r>
              <a:rPr lang="ru-RU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Белимова Светлана Владимировна</a:t>
            </a:r>
            <a:endParaRPr lang="en-US" b="1" dirty="0">
              <a:solidFill>
                <a:srgbClr val="245D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  <a:p>
            <a:pPr defTabSz="844062"/>
            <a:r>
              <a:rPr lang="ru-RU" sz="1100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 высшей квалификационной категории</a:t>
            </a:r>
          </a:p>
          <a:p>
            <a:pPr defTabSz="844062"/>
            <a:r>
              <a:rPr lang="ru-RU" sz="1100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Адыгея республика</a:t>
            </a:r>
          </a:p>
          <a:p>
            <a:pPr defTabSz="844062"/>
            <a:r>
              <a:rPr lang="ru-RU" sz="1100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МБДОУ №18 «Колосок»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170" y="3826837"/>
            <a:ext cx="1490133" cy="16933"/>
          </a:xfrm>
          <a:prstGeom prst="line">
            <a:avLst/>
          </a:prstGeom>
          <a:ln w="28575">
            <a:solidFill>
              <a:srgbClr val="004A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514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5451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382461" y="265563"/>
            <a:ext cx="7070762" cy="138499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САМОСТОЯТЕЛЬНО-ПРОДУКТИВНЫЙ ЭТАП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F271CC4-17DA-4875-B378-825F82452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1" t="1" r="22637" b="356"/>
          <a:stretch/>
        </p:blipFill>
        <p:spPr>
          <a:xfrm>
            <a:off x="4065646" y="1861993"/>
            <a:ext cx="2907456" cy="218059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7DBBA66-5E11-49C9-949D-1BB3615A44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52" t="433" r="2148" b="-433"/>
          <a:stretch/>
        </p:blipFill>
        <p:spPr>
          <a:xfrm>
            <a:off x="4126031" y="4472230"/>
            <a:ext cx="2907456" cy="218059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3AD010B-F748-416B-8EC2-443FD05B6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1" t="232" r="13889" b="-232"/>
          <a:stretch/>
        </p:blipFill>
        <p:spPr>
          <a:xfrm>
            <a:off x="534151" y="3122338"/>
            <a:ext cx="3278605" cy="245895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2110" flipH="1">
            <a:off x="831571" y="1251712"/>
            <a:ext cx="1929464" cy="2224149"/>
          </a:xfrm>
          <a:prstGeom prst="rect">
            <a:avLst/>
          </a:prstGeom>
          <a:scene3d>
            <a:camera prst="orthographicFront">
              <a:rot lat="300000" lon="21299997" rev="0"/>
            </a:camera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2687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822457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260373" y="232283"/>
            <a:ext cx="5103938" cy="101566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РЕФЛЕКСИВНЫЙ ЭТАП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Какой вывод?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E9BDC3-C8B3-4914-981A-7E070C84E323}"/>
              </a:ext>
            </a:extLst>
          </p:cNvPr>
          <p:cNvSpPr txBox="1"/>
          <p:nvPr/>
        </p:nvSpPr>
        <p:spPr>
          <a:xfrm>
            <a:off x="1791916" y="1374779"/>
            <a:ext cx="4799139" cy="5232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АССОЦИАТИВНАЯ КАРТА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67136">
            <a:off x="5063567" y="176783"/>
            <a:ext cx="1288617" cy="1485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71AB49-0D5E-49B9-B826-8E96FE4A9B04}"/>
              </a:ext>
            </a:extLst>
          </p:cNvPr>
          <p:cNvSpPr txBox="1"/>
          <p:nvPr/>
        </p:nvSpPr>
        <p:spPr>
          <a:xfrm>
            <a:off x="3407568" y="2038212"/>
            <a:ext cx="3977401" cy="49244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ЗАВЕРШЕНИЕ КВЕСТА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A9E1A1F-92BF-4636-B881-31106BC2C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07" y="1043136"/>
            <a:ext cx="1348969" cy="14065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CAB8F19-076A-45C4-B794-3902E6830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0" y="4257472"/>
            <a:ext cx="1608907" cy="245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F3E174-FAA2-40EB-9234-D7664237D2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0" y="2024832"/>
            <a:ext cx="2727708" cy="204557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8EABA11-98E2-4047-B6E9-A1F9C48633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57" y="3405868"/>
            <a:ext cx="2727711" cy="204557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7CC214C-07C4-4C70-BDFF-BBD2C7A48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57" r="20005"/>
          <a:stretch/>
        </p:blipFill>
        <p:spPr>
          <a:xfrm>
            <a:off x="4734945" y="4720456"/>
            <a:ext cx="2653463" cy="199009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="" xmlns:p14="http://schemas.microsoft.com/office/powerpoint/2010/main" val="20254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869989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226871" y="3092413"/>
            <a:ext cx="6889364" cy="5232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УНИВЕРСАЛЬНЫЕ ЗАГОТОВКИ КАРТ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67136">
            <a:off x="1145299" y="4227669"/>
            <a:ext cx="1288617" cy="14854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6CE7F33-4ADC-4C90-B8BA-B2BF61A51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7" y="1093049"/>
            <a:ext cx="2451090" cy="183831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E24D45C-A600-4AE4-8F85-27DF543C1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4" y="1089707"/>
            <a:ext cx="2460004" cy="184500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EDE4D1E-E565-4B1D-912D-05B193B11A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4" y="3753676"/>
            <a:ext cx="2421701" cy="181627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5EB5CC9F-CDA6-4137-979F-0BD15F942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4" y="3754484"/>
            <a:ext cx="2464526" cy="184839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F4996E5-003E-4866-9157-2002A8E990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75" y="4765992"/>
            <a:ext cx="2577676" cy="193325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CEAC90-C3E6-4B2E-ABA6-E733C3896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75" y="158751"/>
            <a:ext cx="2577676" cy="193325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A9E1A1F-92BF-4636-B881-31106BC2C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7176" y="3349602"/>
            <a:ext cx="1772731" cy="184839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A66A481-BD9B-4FDB-A68F-69EBA43C8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402088">
            <a:off x="2713148" y="1625081"/>
            <a:ext cx="1741792" cy="181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39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822457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260373" y="232283"/>
            <a:ext cx="4311627" cy="101566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ИНСТРУМЕНТЫ КВЕСТ-ТЕХНОЛОГИИ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E9BDC3-C8B3-4914-981A-7E070C84E323}"/>
              </a:ext>
            </a:extLst>
          </p:cNvPr>
          <p:cNvSpPr txBox="1"/>
          <p:nvPr/>
        </p:nvSpPr>
        <p:spPr>
          <a:xfrm>
            <a:off x="260373" y="1483629"/>
            <a:ext cx="4633844" cy="267765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КОММУНИКАЦИЯ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ВЗАИМОПОМОЩЬ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ЭМПАТИЯ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ЦЕЛЕУСТРЕМЛЁННОСТЬ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ДВИЖЕНИЕ ПО ПЛАНУ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ВНИМАТЕЛЬНОСТЬ К ДЕТАЛЯМ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A9E1A1F-92BF-4636-B881-31106BC2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387">
            <a:off x="3718600" y="149147"/>
            <a:ext cx="2193396" cy="22870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9BC2DE-0B80-4A6E-8749-814B8AF24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21" y="4330964"/>
            <a:ext cx="3214347" cy="235200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0E365D1-565A-405A-A23B-610404680D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017"/>
          <a:stretch/>
        </p:blipFill>
        <p:spPr>
          <a:xfrm>
            <a:off x="5255731" y="3681549"/>
            <a:ext cx="1946147" cy="270337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E23610A-8A30-4E2E-ACDB-C068E95B14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59"/>
          <a:stretch/>
        </p:blipFill>
        <p:spPr>
          <a:xfrm>
            <a:off x="5255730" y="602383"/>
            <a:ext cx="1946147" cy="270337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="" xmlns:p14="http://schemas.microsoft.com/office/powerpoint/2010/main" val="4267488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822457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52A709-C233-4C6E-9BE7-97638563A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342">
            <a:off x="4659413" y="622692"/>
            <a:ext cx="1640181" cy="231212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B2CBF67-27CC-4646-A639-A02C8FEDA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287">
            <a:off x="1884586" y="596906"/>
            <a:ext cx="1640180" cy="231212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0AA9557-087C-4344-A583-CA5192DD0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502">
            <a:off x="637795" y="3595869"/>
            <a:ext cx="1600224" cy="2248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1318F9-7271-474F-B2F4-C1C16E649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22" y="420867"/>
            <a:ext cx="1640181" cy="231212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DA3C251-018D-4BA1-A4B0-FA1B3661D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956">
            <a:off x="2199084" y="3324366"/>
            <a:ext cx="1582810" cy="222765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4AB233C-E5C8-4C66-8029-144F3C33AF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696">
            <a:off x="3779115" y="3291745"/>
            <a:ext cx="1602797" cy="2248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7CA494C-BFF6-4D52-94E5-56C51C803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795">
            <a:off x="5410753" y="3556366"/>
            <a:ext cx="1597651" cy="224854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="" xmlns:p14="http://schemas.microsoft.com/office/powerpoint/2010/main" val="4586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5760" y="4195602"/>
            <a:ext cx="841248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62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КОНТАКТЫ</a:t>
            </a:r>
          </a:p>
          <a:p>
            <a:pPr defTabSz="844062"/>
            <a:endParaRPr lang="ru-RU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  <a:p>
            <a:pPr defTabSz="844062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 персонального интернет –ресурса   </a:t>
            </a:r>
            <a:r>
              <a:rPr lang="ru-RU" sz="1600" u="sng" dirty="0">
                <a:solidFill>
                  <a:srgbClr val="0563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https://педагогический-ресурс.рф/id1449553</a:t>
            </a:r>
            <a:endParaRPr lang="ru-RU" sz="1600" u="sng" dirty="0">
              <a:solidFill>
                <a:srgbClr val="0563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844062"/>
            <a:endParaRPr lang="ru-RU" sz="16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844062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Личная электронная почта  </a:t>
            </a:r>
            <a:r>
              <a:rPr lang="en-US" sz="1600" u="sng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svetochka.belimova@mail.ru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844062"/>
            <a:endParaRPr lang="ru-RU" sz="11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" y="3513669"/>
            <a:ext cx="1490133" cy="16933"/>
          </a:xfrm>
          <a:prstGeom prst="line">
            <a:avLst/>
          </a:prstGeom>
          <a:ln w="28575">
            <a:solidFill>
              <a:srgbClr val="004A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514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10586" y="2272937"/>
            <a:ext cx="8537527" cy="45850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3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03895" y="2458570"/>
            <a:ext cx="5555603" cy="46166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ДЕТСКИЕ ПРОБЛЕМЫ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57C484-8BB3-4D34-B68A-C533C4BD7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" y="281863"/>
            <a:ext cx="2489465" cy="186709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DD5FAD-381A-4C09-AB0D-9AD910EE2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47"/>
          <a:stretch/>
        </p:blipFill>
        <p:spPr>
          <a:xfrm>
            <a:off x="4068842" y="281864"/>
            <a:ext cx="2489466" cy="186709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91FD8F8-9B49-4D90-BCC2-E8EBCF8A47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8" r="4393"/>
          <a:stretch/>
        </p:blipFill>
        <p:spPr>
          <a:xfrm>
            <a:off x="4009369" y="3203563"/>
            <a:ext cx="2548939" cy="187253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2AC86D1-50C5-48F5-8CB7-EC9B2F89A9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8" r="4526"/>
          <a:stretch/>
        </p:blipFill>
        <p:spPr>
          <a:xfrm>
            <a:off x="1006141" y="3208997"/>
            <a:ext cx="2489466" cy="186709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89C21CD-41FD-48AF-90AD-13F4A9581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4"/>
          <a:stretch/>
        </p:blipFill>
        <p:spPr>
          <a:xfrm>
            <a:off x="2536962" y="4814425"/>
            <a:ext cx="2489467" cy="186709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C2DD296-55C4-4E82-8337-A4F0740B7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8575">
            <a:off x="5682179" y="2276163"/>
            <a:ext cx="2268400" cy="23056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9DC1BE0D-85DF-4B47-AE54-A5174E0D2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39545" y="2221952"/>
            <a:ext cx="2377611" cy="241409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0FBDE050-D179-47C6-B331-025EE62573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-465807" y="650520"/>
            <a:ext cx="2377646" cy="241409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140D20B2-0DBF-445A-BE12-03517038D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644448" y="684695"/>
            <a:ext cx="2343861" cy="2379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6093"/>
            <a:ext cx="7563395" cy="40619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4125" y="279556"/>
            <a:ext cx="3490058" cy="5232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 РЕШЕНИЯ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2636699" y="1061672"/>
            <a:ext cx="4604146" cy="58477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КВЕСТ-ТЕХНОЛОГИЯ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BDC0C65-CBBF-4697-BF6B-DF828A37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5" y="4317992"/>
            <a:ext cx="3107055" cy="233029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C06F14A8-701F-42B2-91A6-856D51882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7" r="15782"/>
          <a:stretch/>
        </p:blipFill>
        <p:spPr>
          <a:xfrm>
            <a:off x="394124" y="1785997"/>
            <a:ext cx="3107055" cy="226210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41ECFB6-2DFC-4F00-9BB4-F657EE846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4" r="6998"/>
          <a:stretch/>
        </p:blipFill>
        <p:spPr>
          <a:xfrm>
            <a:off x="4044799" y="2884655"/>
            <a:ext cx="3196046" cy="232689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651CEF-69A5-47E6-8C25-3B9EDD4E0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69793">
            <a:off x="3423463" y="29930"/>
            <a:ext cx="1313323" cy="133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59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6093"/>
            <a:ext cx="7563395" cy="40619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0443" y="379190"/>
            <a:ext cx="6592389" cy="76944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КВЕСТ-ТЕХНОЛОГИЯ В ОБРАЗОВАТЕЛЬНОМ </a:t>
            </a:r>
          </a:p>
          <a:p>
            <a:r>
              <a:rPr lang="ru-RU" sz="2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ПРОСТРАНСТВЕ ДОУ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79546B3-6E78-47D9-B0C6-31266425C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08" y="1395750"/>
            <a:ext cx="1575493" cy="221927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C399979-2AD6-4C01-8B02-C0CBE8CEE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519">
            <a:off x="2806509" y="1597892"/>
            <a:ext cx="1567432" cy="221349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C7C69DF-879B-4C5C-90A0-E337B241D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390">
            <a:off x="753654" y="1625359"/>
            <a:ext cx="1558527" cy="221927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878BF3B-39FE-4AC6-8268-2D3010703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07" y="2971882"/>
            <a:ext cx="1554818" cy="221927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651CEF-69A5-47E6-8C25-3B9EDD4E0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3539">
            <a:off x="5329045" y="159454"/>
            <a:ext cx="2961005" cy="35584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347F60D-176B-4203-984B-63C64BF5D7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0" r="3348"/>
          <a:stretch/>
        </p:blipFill>
        <p:spPr>
          <a:xfrm>
            <a:off x="3698589" y="4248699"/>
            <a:ext cx="3508066" cy="23448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5674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5451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382462" y="696450"/>
            <a:ext cx="6384098" cy="70788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ПОСТОЯННЫХ ЭТАПОВ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4499A61-CCFC-44CF-B9EB-38EA205720BD}"/>
              </a:ext>
            </a:extLst>
          </p:cNvPr>
          <p:cNvSpPr txBox="1"/>
          <p:nvPr/>
        </p:nvSpPr>
        <p:spPr>
          <a:xfrm>
            <a:off x="382462" y="2149069"/>
            <a:ext cx="4948791" cy="267765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ПРОБЛЕМНЫЙ</a:t>
            </a:r>
          </a:p>
          <a:p>
            <a:pPr lvl="0"/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ИССЛЕДОВАТЕЛЬСКИЙ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РЕЛАКСАЦИОННЫЙ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САМОСТОЯТЕЛЬНО-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ПРОДУКТИВНЫЙ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РЕФЛЕКСИВНЫЙ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1163">
            <a:off x="4714091" y="829039"/>
            <a:ext cx="3087451" cy="3134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6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5451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5D46253-C9D5-4259-9907-A98F6F31D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45" t="500" r="15595" b="6944"/>
          <a:stretch/>
        </p:blipFill>
        <p:spPr>
          <a:xfrm>
            <a:off x="468946" y="431382"/>
            <a:ext cx="3478500" cy="262998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71A53F4-6D38-46B6-A0FE-E0EFD7BA21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831" t="-2423" r="13772" b="2423"/>
          <a:stretch/>
        </p:blipFill>
        <p:spPr>
          <a:xfrm>
            <a:off x="3526208" y="3728985"/>
            <a:ext cx="3567969" cy="269763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25954">
            <a:off x="3193427" y="1211733"/>
            <a:ext cx="3087451" cy="3134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46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5451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382462" y="396311"/>
            <a:ext cx="4598841" cy="101566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ПРОБЛЕМНЫЙ ЭТАП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Почему? Зачем?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6E47ABB-71B7-4268-8945-4462B8682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556" r="5556"/>
          <a:stretch/>
        </p:blipFill>
        <p:spPr>
          <a:xfrm>
            <a:off x="382462" y="1770441"/>
            <a:ext cx="2935504" cy="220162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4C3739-C795-4392-ACEE-62F07AB6A4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462" y="4268980"/>
            <a:ext cx="2935505" cy="220162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BDEAD07-44E6-4180-8BB1-C67C5809F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28" y="2880424"/>
            <a:ext cx="3536395" cy="265229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42704">
            <a:off x="4168946" y="681659"/>
            <a:ext cx="2493510" cy="2785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91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5451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382462" y="396311"/>
            <a:ext cx="6357972" cy="101566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ИССЛЕДОВАТЕЛЬСКИЙ ЭТАП</a:t>
            </a:r>
          </a:p>
          <a:p>
            <a:r>
              <a:rPr lang="ru-RU" sz="28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Как? Где? Откуда?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A284B22-16B4-4A2F-89DC-0E6F6F24F6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178" y="1720004"/>
            <a:ext cx="2882113" cy="216158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10CA081-9C05-4FFE-B6B2-3496F8EAB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211" y="2109388"/>
            <a:ext cx="2933223" cy="391096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9D4CF92-2581-4331-849E-CB0FC95BE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" r="24844"/>
          <a:stretch/>
        </p:blipFill>
        <p:spPr>
          <a:xfrm>
            <a:off x="404178" y="4236800"/>
            <a:ext cx="2882113" cy="216158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467" y="565328"/>
            <a:ext cx="2306855" cy="2342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42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Ux8PAYWkA0943W.jp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35000" contrast="-35000"/>
          </a:blip>
          <a:stretch>
            <a:fillRect/>
          </a:stretch>
        </p:blipFill>
        <p:spPr>
          <a:xfrm>
            <a:off x="0" y="2795451"/>
            <a:ext cx="7564590" cy="4062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395" y="0"/>
            <a:ext cx="158060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DE03F-375A-4843-9C0B-826767C7D72F}"/>
              </a:ext>
            </a:extLst>
          </p:cNvPr>
          <p:cNvSpPr txBox="1"/>
          <p:nvPr/>
        </p:nvSpPr>
        <p:spPr>
          <a:xfrm>
            <a:off x="382462" y="396311"/>
            <a:ext cx="5661287" cy="58477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45D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РЕЛАКСАЦИОННЫЙ ЭТАП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426C5E-3B82-4B69-85B2-76B28E9A9B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972" r="9775"/>
          <a:stretch/>
        </p:blipFill>
        <p:spPr>
          <a:xfrm>
            <a:off x="382462" y="1399641"/>
            <a:ext cx="2985315" cy="211883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210B4FB-27BE-4561-99A8-4B8068FE00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74" r="1952"/>
          <a:stretch/>
        </p:blipFill>
        <p:spPr>
          <a:xfrm>
            <a:off x="382461" y="4163057"/>
            <a:ext cx="2986758" cy="211883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66044F0-8E96-4950-AEC8-9BC18420D8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9378" y="2795451"/>
            <a:ext cx="3669211" cy="275190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F36A9A-EBE1-4A83-91A9-B775EF6F6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2205">
            <a:off x="5058837" y="148770"/>
            <a:ext cx="2776568" cy="3200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7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</TotalTime>
  <Words>114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74</cp:revision>
  <dcterms:created xsi:type="dcterms:W3CDTF">2020-12-20T19:37:54Z</dcterms:created>
  <dcterms:modified xsi:type="dcterms:W3CDTF">2023-10-27T07:15:03Z</dcterms:modified>
</cp:coreProperties>
</file>