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70" r:id="rId4"/>
    <p:sldId id="259" r:id="rId5"/>
    <p:sldId id="257" r:id="rId6"/>
    <p:sldId id="260" r:id="rId7"/>
    <p:sldId id="271" r:id="rId8"/>
    <p:sldId id="256" r:id="rId9"/>
    <p:sldId id="266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А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7BBFDABD-2401-4D06-8A45-D5D599BA79E1}" type="presOf" srcId="{66612BEF-459C-4E4F-BD0C-352D325DEF40}" destId="{446CA65D-CB69-46F3-B3D9-11BB3C3F4571}" srcOrd="0" destOrd="0" presId="urn:microsoft.com/office/officeart/2005/8/layout/venn3"/>
    <dgm:cxn modelId="{7730D39C-4281-4A78-AB9A-960A70A8F30B}" type="presOf" srcId="{9E53B189-0707-4064-9012-2711E3FFAF51}" destId="{5E98A81F-6172-48FF-A315-DC20E1D6D860}" srcOrd="0" destOrd="0" presId="urn:microsoft.com/office/officeart/2005/8/layout/venn3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0BAB7E12-0A54-429C-8C1C-EC5CB51C0CE9}" type="presOf" srcId="{EF3DA76C-D868-4446-A08E-A80CAB3A147C}" destId="{71C6594F-E037-4259-BCD1-AAD3B842C68C}" srcOrd="0" destOrd="0" presId="urn:microsoft.com/office/officeart/2005/8/layout/venn3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CE2D41FA-1CA0-4A6C-8887-1A0BDCA83A5D}" type="presOf" srcId="{D831D0E8-FC2F-417C-8A50-B7132907CF42}" destId="{7639CDC6-C8AB-48DF-84F2-A06C8023F0E7}" srcOrd="0" destOrd="0" presId="urn:microsoft.com/office/officeart/2005/8/layout/venn3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8F159DD1-6691-41BB-8B49-7D18683046FE}" type="presOf" srcId="{8FDD254B-A7A3-4B97-9FBB-6289B1A1C2D8}" destId="{F714F26A-66E6-47A5-BA72-4D05BE71D5ED}" srcOrd="0" destOrd="0" presId="urn:microsoft.com/office/officeart/2005/8/layout/venn3"/>
    <dgm:cxn modelId="{CACF1F4E-C3FF-4E81-B488-F6B798272335}" type="presParOf" srcId="{446CA65D-CB69-46F3-B3D9-11BB3C3F4571}" destId="{5E98A81F-6172-48FF-A315-DC20E1D6D860}" srcOrd="0" destOrd="0" presId="urn:microsoft.com/office/officeart/2005/8/layout/venn3"/>
    <dgm:cxn modelId="{54ED091B-BD12-4AE4-BBAF-71B31CF976A7}" type="presParOf" srcId="{446CA65D-CB69-46F3-B3D9-11BB3C3F4571}" destId="{233A0F06-B176-4222-B794-F8A2ACEF7896}" srcOrd="1" destOrd="0" presId="urn:microsoft.com/office/officeart/2005/8/layout/venn3"/>
    <dgm:cxn modelId="{E9FEA66F-9625-4756-8891-9E64ED6296CD}" type="presParOf" srcId="{446CA65D-CB69-46F3-B3D9-11BB3C3F4571}" destId="{F714F26A-66E6-47A5-BA72-4D05BE71D5ED}" srcOrd="2" destOrd="0" presId="urn:microsoft.com/office/officeart/2005/8/layout/venn3"/>
    <dgm:cxn modelId="{95B4C38D-9A82-49F3-9FFF-998E6E7F2099}" type="presParOf" srcId="{446CA65D-CB69-46F3-B3D9-11BB3C3F4571}" destId="{C1BB16E1-7DA5-48EB-B3D7-8BC424EC9F8B}" srcOrd="3" destOrd="0" presId="urn:microsoft.com/office/officeart/2005/8/layout/venn3"/>
    <dgm:cxn modelId="{BCD83159-B6F8-4921-B7D1-2081A0357F35}" type="presParOf" srcId="{446CA65D-CB69-46F3-B3D9-11BB3C3F4571}" destId="{71C6594F-E037-4259-BCD1-AAD3B842C68C}" srcOrd="4" destOrd="0" presId="urn:microsoft.com/office/officeart/2005/8/layout/venn3"/>
    <dgm:cxn modelId="{269133BF-B068-4218-B7C9-E77C04C53F4B}" type="presParOf" srcId="{446CA65D-CB69-46F3-B3D9-11BB3C3F4571}" destId="{DEE0814D-27E9-4EA5-92C4-69241B91B41B}" srcOrd="5" destOrd="0" presId="urn:microsoft.com/office/officeart/2005/8/layout/venn3"/>
    <dgm:cxn modelId="{42E0D5A9-41B9-4A31-88DF-BC14668E0A15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Б</a:t>
          </a:r>
          <a:endParaRPr lang="ru-RU" b="1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C56C8-2553-43B6-A11F-AEF4E077E2D3}" type="presOf" srcId="{CD68ACB4-957B-40B2-9AB7-BA3A4F59C6F2}" destId="{6EF1AF08-9334-480F-9092-2F9E329DD69C}" srcOrd="0" destOrd="0" presId="urn:microsoft.com/office/officeart/2005/8/layout/venn3"/>
    <dgm:cxn modelId="{1FCCA547-5CC3-4ED4-94EE-8A6AAFA86DCD}" type="presOf" srcId="{55503469-2CDB-46B9-B6CD-6814AE157330}" destId="{6FC185DC-2AFF-4C48-ABA6-A267AA6D91B6}" srcOrd="0" destOrd="0" presId="urn:microsoft.com/office/officeart/2005/8/layout/venn3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3F4B7A43-55AA-4437-AFDE-6F2FE6FA309E}" type="presOf" srcId="{EAE1088C-D00C-4178-B118-09F4A6B86C1F}" destId="{F0D1C6A0-6AE3-4478-BCA0-1963AF8130D5}" srcOrd="0" destOrd="0" presId="urn:microsoft.com/office/officeart/2005/8/layout/venn3"/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1E45A9FC-6E5D-408D-A0AE-7399DD9A67D4}" type="presOf" srcId="{9B28D258-7D84-4D3E-A4D6-4DC2CAD20B9A}" destId="{218F0263-153A-4B8C-B3FB-8AB83B00CF86}" srcOrd="0" destOrd="0" presId="urn:microsoft.com/office/officeart/2005/8/layout/venn3"/>
    <dgm:cxn modelId="{694840BC-6233-4842-9BE3-8050BF65B640}" type="presOf" srcId="{3C3D1718-21F3-40E3-8073-40B31DB53FAD}" destId="{F9C5F6B0-4D31-493A-9460-1EC566C3BB84}" srcOrd="0" destOrd="0" presId="urn:microsoft.com/office/officeart/2005/8/layout/venn3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A11A6060-E9E2-4101-B4EC-33C2F233704D}" type="presParOf" srcId="{F0D1C6A0-6AE3-4478-BCA0-1963AF8130D5}" destId="{F9C5F6B0-4D31-493A-9460-1EC566C3BB84}" srcOrd="0" destOrd="0" presId="urn:microsoft.com/office/officeart/2005/8/layout/venn3"/>
    <dgm:cxn modelId="{F9C5D22A-C588-437B-AC3A-782DD956A8A3}" type="presParOf" srcId="{F0D1C6A0-6AE3-4478-BCA0-1963AF8130D5}" destId="{B842DF3E-E78D-462F-A5CC-E16C67B01821}" srcOrd="1" destOrd="0" presId="urn:microsoft.com/office/officeart/2005/8/layout/venn3"/>
    <dgm:cxn modelId="{234C12FA-BE27-457F-9848-2568FFAB7F0A}" type="presParOf" srcId="{F0D1C6A0-6AE3-4478-BCA0-1963AF8130D5}" destId="{6EF1AF08-9334-480F-9092-2F9E329DD69C}" srcOrd="2" destOrd="0" presId="urn:microsoft.com/office/officeart/2005/8/layout/venn3"/>
    <dgm:cxn modelId="{1F09BB02-4AE4-4BFA-930E-DB8850214CA0}" type="presParOf" srcId="{F0D1C6A0-6AE3-4478-BCA0-1963AF8130D5}" destId="{B4C4B1EE-0694-4A8B-ADE2-6079FF95B405}" srcOrd="3" destOrd="0" presId="urn:microsoft.com/office/officeart/2005/8/layout/venn3"/>
    <dgm:cxn modelId="{B87BCE6C-079E-41BD-A224-15C289E86EA3}" type="presParOf" srcId="{F0D1C6A0-6AE3-4478-BCA0-1963AF8130D5}" destId="{6FC185DC-2AFF-4C48-ABA6-A267AA6D91B6}" srcOrd="4" destOrd="0" presId="urn:microsoft.com/office/officeart/2005/8/layout/venn3"/>
    <dgm:cxn modelId="{E493AF4A-2B00-4E1F-B955-2D8960E07AE5}" type="presParOf" srcId="{F0D1C6A0-6AE3-4478-BCA0-1963AF8130D5}" destId="{8F737D8B-7FC9-4805-BF3E-0815E46E311C}" srcOrd="5" destOrd="0" presId="urn:microsoft.com/office/officeart/2005/8/layout/venn3"/>
    <dgm:cxn modelId="{F3EF7066-396C-49F6-BA1B-3B2078A57DA6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8A81F-6172-48FF-A315-DC20E1D6D860}">
      <dsp:nvSpPr>
        <dsp:cNvPr id="0" name=""/>
        <dsp:cNvSpPr/>
      </dsp:nvSpPr>
      <dsp:spPr>
        <a:xfrm>
          <a:off x="1297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</a:t>
          </a:r>
          <a:endParaRPr lang="ru-RU" sz="55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1960" y="1897152"/>
        <a:ext cx="920603" cy="920603"/>
      </dsp:txXfrm>
    </dsp:sp>
    <dsp:sp modelId="{F714F26A-66E6-47A5-BA72-4D05BE71D5ED}">
      <dsp:nvSpPr>
        <dsp:cNvPr id="0" name=""/>
        <dsp:cNvSpPr/>
      </dsp:nvSpPr>
      <dsp:spPr>
        <a:xfrm>
          <a:off x="1042841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</a:t>
          </a:r>
          <a:endParaRPr lang="ru-RU" sz="5500" b="1" kern="1200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33504" y="1897152"/>
        <a:ext cx="920603" cy="920603"/>
      </dsp:txXfrm>
    </dsp:sp>
    <dsp:sp modelId="{71C6594F-E037-4259-BCD1-AAD3B842C68C}">
      <dsp:nvSpPr>
        <dsp:cNvPr id="0" name=""/>
        <dsp:cNvSpPr/>
      </dsp:nvSpPr>
      <dsp:spPr>
        <a:xfrm>
          <a:off x="2084385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А</a:t>
          </a:r>
          <a:endParaRPr lang="ru-RU" sz="55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275048" y="1897152"/>
        <a:ext cx="920603" cy="920603"/>
      </dsp:txXfrm>
    </dsp:sp>
    <dsp:sp modelId="{7639CDC6-C8AB-48DF-84F2-A06C8023F0E7}">
      <dsp:nvSpPr>
        <dsp:cNvPr id="0" name=""/>
        <dsp:cNvSpPr/>
      </dsp:nvSpPr>
      <dsp:spPr>
        <a:xfrm>
          <a:off x="3125928" y="1706489"/>
          <a:ext cx="1301929" cy="1301929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</a:t>
          </a:r>
          <a:endParaRPr lang="ru-RU" sz="55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316591" y="1897152"/>
        <a:ext cx="920603" cy="92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5F6B0-4D31-493A-9460-1EC566C3BB84}">
      <dsp:nvSpPr>
        <dsp:cNvPr id="0" name=""/>
        <dsp:cNvSpPr/>
      </dsp:nvSpPr>
      <dsp:spPr>
        <a:xfrm>
          <a:off x="1297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И</a:t>
          </a:r>
          <a:endParaRPr lang="ru-RU" sz="5500" b="1" kern="1200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91960" y="2004309"/>
        <a:ext cx="920603" cy="920603"/>
      </dsp:txXfrm>
    </dsp:sp>
    <dsp:sp modelId="{6EF1AF08-9334-480F-9092-2F9E329DD69C}">
      <dsp:nvSpPr>
        <dsp:cNvPr id="0" name=""/>
        <dsp:cNvSpPr/>
      </dsp:nvSpPr>
      <dsp:spPr>
        <a:xfrm>
          <a:off x="1042841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Б</a:t>
          </a:r>
          <a:endParaRPr lang="ru-RU" sz="5500" b="1" kern="1200" dirty="0">
            <a:solidFill>
              <a:schemeClr val="tx2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233504" y="2004309"/>
        <a:ext cx="920603" cy="920603"/>
      </dsp:txXfrm>
    </dsp:sp>
    <dsp:sp modelId="{6FC185DC-2AFF-4C48-ABA6-A267AA6D91B6}">
      <dsp:nvSpPr>
        <dsp:cNvPr id="0" name=""/>
        <dsp:cNvSpPr/>
      </dsp:nvSpPr>
      <dsp:spPr>
        <a:xfrm>
          <a:off x="2084385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sz="55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275048" y="2004309"/>
        <a:ext cx="920603" cy="920603"/>
      </dsp:txXfrm>
    </dsp:sp>
    <dsp:sp modelId="{218F0263-153A-4B8C-B3FB-8AB83B00CF86}">
      <dsp:nvSpPr>
        <dsp:cNvPr id="0" name=""/>
        <dsp:cNvSpPr/>
      </dsp:nvSpPr>
      <dsp:spPr>
        <a:xfrm>
          <a:off x="3125928" y="1813646"/>
          <a:ext cx="1301929" cy="1301929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1650" tIns="69850" rIns="716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sz="5500" b="1" kern="1200" dirty="0">
            <a:solidFill>
              <a:schemeClr val="accent4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316591" y="2004309"/>
        <a:ext cx="920603" cy="92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s.123rf.com/400wm/400/400/elenathewise/elenathewise0808/elenathewise080800055/3408711-child-washing-hands-with-soap-under-running-water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7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ustoys.ru/toys/images/d/domik585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63713" y="5484813"/>
            <a:ext cx="57594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МБОУ «Бобровская средняя общеобразовательная школа»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85720" y="571480"/>
            <a:ext cx="1500198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47664" y="1124744"/>
            <a:ext cx="7772400" cy="14144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00" dirty="0" smtClean="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Arial" charset="0"/>
              </a:rPr>
              <a:t>Занятие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> по окружающему миру</a:t>
            </a:r>
            <a:b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>в </a:t>
            </a:r>
            <a:r>
              <a:rPr lang="ru-RU" sz="2300" dirty="0" smtClean="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Arial" charset="0"/>
              </a:rPr>
              <a:t>1 классе</a:t>
            </a: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>по теме:</a:t>
            </a:r>
            <a:b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Arial" charset="0"/>
              </a:rPr>
              <a:t>«Если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Arial" charset="0"/>
              </a:rPr>
              <a:t> хочешь быть здоров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Arial" charset="0"/>
              </a:rPr>
              <a:t>»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/>
            </a:r>
            <a:b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</a:br>
            <a:r>
              <a:rPr lang="ru-RU" sz="2300" dirty="0" err="1" smtClean="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Arial" charset="0"/>
              </a:rPr>
              <a:t>Тагильцева</a:t>
            </a:r>
            <a:r>
              <a:rPr lang="ru-RU" sz="2300" dirty="0" smtClean="0"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Arial" charset="0"/>
              </a:rPr>
              <a:t> Э. С.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59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Arial" charset="0"/>
              </a:rPr>
              <a:t>учитель начальных классов.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rgbClr val="215968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Тагильцев\Мои документы\Мои рисунки\конкурс 2011\pear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4703775" cy="6580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Тагильцев\Мои документы\Мои рисунки\конкурс 2011\orang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20000" cy="569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Тагильцев\Мои документы\Мои рисунки\конкурс 2011\Lam-sao-giu-chuoi-tuoi-lau_Tin180.com_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48210"/>
            <a:ext cx="7858180" cy="6145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Тагильцев\Мои документы\Мои рисунки\конкурс 2011\persi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56779"/>
            <a:ext cx="6525083" cy="5872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Тагильцев\Мои документы\Мои рисунки\86954_45320nothumb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9" y="-428652"/>
            <a:ext cx="5500726" cy="7029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Тагильцев\Мои документы\Мои рисунки\конкурс 2011\6643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78 из 907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6480"/>
            <a:ext cx="9144000" cy="6885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8132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0" y="5226050"/>
            <a:ext cx="31670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Тагильцев\Мои документы\Мои рисунки\1477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38076"/>
            <a:ext cx="650085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Тагильцев\Мои документы\Мои рисунки\86954_45320nothumb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7429551" cy="6286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Documents and Settings\Тагильцев\Мои документы\Мои рисунки\a5fabf74ae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23" y="500042"/>
            <a:ext cx="8001056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Тагильцев\Мои документы\Мои рисунки\o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85908"/>
            <a:ext cx="9144000" cy="8786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Тагильцев\Мои документы\Мои рисунки\конкурс 2011\0CASNC66XCACPGFZDCA1UXHIPCAUXFK9ZCANY5E7TCAI4II0MCA491P0XCA30496ZCA7IP6Z2CA2HS5Z8CAO48QO8CAUCZIO1CANIXA9LCAMDGBECCAFUXKZFCAOITGAMCAX0LZTTCAHDR97ZCAKK25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355"/>
            <a:ext cx="4071966" cy="485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а 6 из 55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91882"/>
            <a:ext cx="6643734" cy="6208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Тагильцев\Мои документы\Мои рисунки\конкурс 2011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692"/>
            <a:ext cx="4071966" cy="6720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Тагильцев\Мои документы\Мои рисунки\конкурс 2011\660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15828"/>
            <a:ext cx="6929486" cy="5779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</Words>
  <Application>Microsoft Office PowerPoint</Application>
  <PresentationFormat>Экран (4:3)</PresentationFormat>
  <Paragraphs>11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13</cp:revision>
  <dcterms:modified xsi:type="dcterms:W3CDTF">2023-02-22T12:10:31Z</dcterms:modified>
</cp:coreProperties>
</file>