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6183AF-5420-41AF-81EB-B8D8E9B6F037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366D79-5C7F-4715-8B1B-B143AFEE4B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4857784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ОНИ ЗАЩИЩАЛИ  КРЫМ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free-png.ru/wp-content/uploads/2020/05/Logo_Pol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3" y="0"/>
            <a:ext cx="94297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cbs-zverevo.rnd.muzkult.ru/media/2020/09/01/1256991038/1e6d7bf45c8b4e4bbf709bb4a861a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s://www.culture.ru/storage/images/d822a63a2006694f05787fcde046dc14/588db861b83345ed1accb36a757afb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img2.goodfon.ru/wallpaper/nbig/f/a5/devochka-volosy-leto-schas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.mycdn.me/i?r=AzEPZsRbOZEKgBhR0XGMT1RkVjKGkE8IWcTlleCeygXMc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www.cheltv.ru/wp-content/uploads/2020/01/veter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ronedra.ru/wp-content/uploads/2021/01/obyat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avatars.mds.yandex.net/get-zen_doc/1680084/pub_5d26c6fb31878200afc150a1_5d285a2e998ed600ad4fb7f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reasam.ru/upload/iblock/1bc/1bc7e6da50eacebec18c696b4ecc0a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3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www.ufavodokanal.ru/UserFiles/maxresdefault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rthurbondar.com/files/gimgs/85_Borovsky_AB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http://tsdbklimovo.ru/wp-content/uploads/2020/09/nastolcomua-2591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44000" cy="7143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df3/0006ff4a-9600de4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s03.infourok.ru/uploads/ex/0e4e/00064fdd-c428eaa4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ds03.infourok.ru/uploads/ex/0e4e/00064fdd-c428eaa4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.ytimg.com/vi/U00R8UE2oD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s://i.ytimg.com/vi/U00R8UE2oD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s://fsd.multiurok.ru/html/2018/05/13/s_5af8099e7223b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krymology.info/images/thumb/5/5c/Ostrykovo.jpg/600px-Ostryk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krymology.info/images/thumb/5/5c/Ostrykovo.jpg/600px-Ostryko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1ua.com.ua/manage/foto/201310/b7468000.jpg"/>
          <p:cNvPicPr>
            <a:picLocks noChangeAspect="1" noChangeArrowheads="1"/>
          </p:cNvPicPr>
          <p:nvPr/>
        </p:nvPicPr>
        <p:blipFill>
          <a:blip r:embed="rId2"/>
          <a:srcRect r="37767" b="290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ussr22.su/wp-content/uploads/2019/05/Hadzhiev-Konstantin-Il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https://ussr22.su/wp-content/uploads/2019/05/Hadzhiev-Konstantin-Ili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399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3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ОНИ ЗАЩИЩАЛИ  КРЫМ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</cp:revision>
  <dcterms:created xsi:type="dcterms:W3CDTF">2021-04-22T18:51:54Z</dcterms:created>
  <dcterms:modified xsi:type="dcterms:W3CDTF">2021-04-26T05:48:43Z</dcterms:modified>
</cp:coreProperties>
</file>