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316029"/>
            <a:ext cx="8791575" cy="2387600"/>
          </a:xfrm>
        </p:spPr>
        <p:txBody>
          <a:bodyPr/>
          <a:lstStyle/>
          <a:p>
            <a:pPr algn="r"/>
            <a:r>
              <a:rPr lang="ru-RU" dirty="0" smtClean="0"/>
              <a:t>«Числительные»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6424" y="2601884"/>
            <a:ext cx="8791575" cy="2655916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Урок английского языка </a:t>
            </a:r>
            <a:r>
              <a:rPr lang="ru-RU" dirty="0" smtClean="0"/>
              <a:t>в 3 </a:t>
            </a:r>
            <a:r>
              <a:rPr lang="ru-RU" dirty="0"/>
              <a:t>классе.</a:t>
            </a:r>
          </a:p>
          <a:p>
            <a:pPr algn="r"/>
            <a:r>
              <a:rPr lang="ru-RU" dirty="0" smtClean="0"/>
              <a:t>Выполнила: </a:t>
            </a:r>
            <a:r>
              <a:rPr lang="ru-RU" dirty="0" err="1"/>
              <a:t>Шодиева</a:t>
            </a:r>
            <a:r>
              <a:rPr lang="ru-RU" dirty="0"/>
              <a:t> </a:t>
            </a:r>
            <a:r>
              <a:rPr lang="ru-RU" dirty="0" err="1"/>
              <a:t>Люция</a:t>
            </a:r>
            <a:r>
              <a:rPr lang="ru-RU" dirty="0"/>
              <a:t> </a:t>
            </a:r>
            <a:r>
              <a:rPr lang="ru-RU" dirty="0" err="1" smtClean="0"/>
              <a:t>Гарфуллаевна</a:t>
            </a:r>
            <a:endParaRPr lang="ru-RU" dirty="0" smtClean="0"/>
          </a:p>
          <a:p>
            <a:pPr algn="r"/>
            <a:r>
              <a:rPr lang="ru-RU" dirty="0" smtClean="0"/>
              <a:t>Учитель </a:t>
            </a:r>
            <a:r>
              <a:rPr lang="ru-RU" dirty="0"/>
              <a:t>английского языка.</a:t>
            </a:r>
          </a:p>
          <a:p>
            <a:pPr algn="r"/>
            <a:r>
              <a:rPr lang="ru-RU" dirty="0"/>
              <a:t>МБОУ </a:t>
            </a:r>
            <a:r>
              <a:rPr lang="ru-RU" dirty="0" err="1"/>
              <a:t>сош</a:t>
            </a:r>
            <a:r>
              <a:rPr lang="ru-RU" dirty="0"/>
              <a:t> №116</a:t>
            </a:r>
          </a:p>
          <a:p>
            <a:pPr algn="r"/>
            <a:r>
              <a:rPr lang="ru-RU" dirty="0" err="1"/>
              <a:t>Г.Челябинск</a:t>
            </a:r>
            <a:endParaRPr lang="ru-RU" dirty="0"/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89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9/05/01/s_5cc9eae02ef26/1149968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621" y="374707"/>
            <a:ext cx="77724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77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unting 1 to 20 Preschool _ Number song 1-20 for children _ songs for kids _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6400" y="2249488"/>
            <a:ext cx="6296025" cy="3541712"/>
          </a:xfrm>
        </p:spPr>
      </p:pic>
    </p:spTree>
    <p:extLst>
      <p:ext uri="{BB962C8B-B14F-4D97-AF65-F5344CB8AC3E}">
        <p14:creationId xmlns:p14="http://schemas.microsoft.com/office/powerpoint/2010/main" val="240939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sd.kopilkaurokov.ru/up/html/2019/06/19/k_5d09f161ca33e/515412_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8" y="725920"/>
            <a:ext cx="101727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48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15" y="731520"/>
            <a:ext cx="8395854" cy="517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9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3287" y="365760"/>
            <a:ext cx="9518073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16+1= </a:t>
            </a:r>
            <a: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lang="en-US" sz="5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20-5=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11+5=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20-8=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13+6=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7+6=</a:t>
            </a:r>
            <a:endParaRPr lang="ru-RU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74130" y="482138"/>
            <a:ext cx="3682539" cy="698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seventeen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82690" y="1454727"/>
            <a:ext cx="2934393" cy="540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fifteen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78533" y="2443941"/>
            <a:ext cx="3374968" cy="64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sixteen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78533" y="3382774"/>
            <a:ext cx="3566161" cy="606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twelve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74130" y="4380807"/>
            <a:ext cx="3200401" cy="523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nineteen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99564" y="5428210"/>
            <a:ext cx="3453937" cy="565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thirteen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45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90" y="332509"/>
            <a:ext cx="3803335" cy="5644342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52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 descr="https://uchebniki-rabochaya-tetrad.com/onlajn_0829_kniga/stranica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 t="10355" r="4286" b="34024"/>
          <a:stretch>
            <a:fillRect/>
          </a:stretch>
        </p:blipFill>
        <p:spPr bwMode="auto">
          <a:xfrm>
            <a:off x="2348952" y="453649"/>
            <a:ext cx="6362786" cy="579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80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55</TotalTime>
  <Words>42</Words>
  <Application>Microsoft Office PowerPoint</Application>
  <PresentationFormat>Широкоэкранный</PresentationFormat>
  <Paragraphs>18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Trebuchet MS</vt:lpstr>
      <vt:lpstr>Tw Cen MT</vt:lpstr>
      <vt:lpstr>Контур</vt:lpstr>
      <vt:lpstr>«Числительные»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«Числительные»</dc:title>
  <dc:creator>user</dc:creator>
  <cp:lastModifiedBy>user</cp:lastModifiedBy>
  <cp:revision>10</cp:revision>
  <dcterms:created xsi:type="dcterms:W3CDTF">2022-11-14T05:58:27Z</dcterms:created>
  <dcterms:modified xsi:type="dcterms:W3CDTF">2023-08-19T13:31:13Z</dcterms:modified>
</cp:coreProperties>
</file>