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7" r:id="rId8"/>
    <p:sldId id="261" r:id="rId9"/>
    <p:sldId id="268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E93D75-96C1-445D-AB0E-6805B0920036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749703C-BC9C-40F1-A1B5-3509B6059D41}">
      <dgm:prSet phldrT="[Текст]"/>
      <dgm:spPr/>
      <dgm:t>
        <a:bodyPr/>
        <a:lstStyle/>
        <a:p>
          <a:r>
            <a:rPr lang="ru-RU" dirty="0" smtClean="0"/>
            <a:t>Филиация </a:t>
          </a:r>
        </a:p>
        <a:p>
          <a:r>
            <a:rPr lang="ru-RU" dirty="0" smtClean="0"/>
            <a:t>(по рождению)</a:t>
          </a:r>
          <a:endParaRPr lang="ru-RU" dirty="0"/>
        </a:p>
      </dgm:t>
    </dgm:pt>
    <dgm:pt modelId="{41599F73-DD7C-46B0-8600-0838C7F2F2D0}" type="parTrans" cxnId="{B716DEBC-2DCD-4C36-8E23-AD0FC1243617}">
      <dgm:prSet/>
      <dgm:spPr/>
      <dgm:t>
        <a:bodyPr/>
        <a:lstStyle/>
        <a:p>
          <a:endParaRPr lang="ru-RU"/>
        </a:p>
      </dgm:t>
    </dgm:pt>
    <dgm:pt modelId="{E38497F2-68EF-4AAA-8C19-74C6AB52B180}" type="sibTrans" cxnId="{B716DEBC-2DCD-4C36-8E23-AD0FC1243617}">
      <dgm:prSet/>
      <dgm:spPr/>
      <dgm:t>
        <a:bodyPr/>
        <a:lstStyle/>
        <a:p>
          <a:endParaRPr lang="ru-RU"/>
        </a:p>
      </dgm:t>
    </dgm:pt>
    <dgm:pt modelId="{A77B5E5F-3075-4813-92D0-44A83228330B}">
      <dgm:prSet phldrT="[Текст]"/>
      <dgm:spPr/>
      <dgm:t>
        <a:bodyPr/>
        <a:lstStyle/>
        <a:p>
          <a:r>
            <a:rPr lang="ru-RU" dirty="0" smtClean="0"/>
            <a:t>Натурализация (прием в гражданство)</a:t>
          </a:r>
          <a:endParaRPr lang="ru-RU" dirty="0"/>
        </a:p>
      </dgm:t>
    </dgm:pt>
    <dgm:pt modelId="{FF2907D1-1E3F-4AA2-B3F2-7CEFDE8D4BE2}" type="parTrans" cxnId="{D7E40A5D-E97B-4B26-BA6E-2CD67C9517C1}">
      <dgm:prSet/>
      <dgm:spPr/>
      <dgm:t>
        <a:bodyPr/>
        <a:lstStyle/>
        <a:p>
          <a:endParaRPr lang="ru-RU"/>
        </a:p>
      </dgm:t>
    </dgm:pt>
    <dgm:pt modelId="{D32DDE27-F4A6-49A8-B846-21D02FB0EA4C}" type="sibTrans" cxnId="{D7E40A5D-E97B-4B26-BA6E-2CD67C9517C1}">
      <dgm:prSet/>
      <dgm:spPr/>
      <dgm:t>
        <a:bodyPr/>
        <a:lstStyle/>
        <a:p>
          <a:endParaRPr lang="ru-RU"/>
        </a:p>
      </dgm:t>
    </dgm:pt>
    <dgm:pt modelId="{7B3907FC-5DE3-4E0B-B34D-AAEF858F7D20}">
      <dgm:prSet phldrT="[Текст]"/>
      <dgm:spPr/>
      <dgm:t>
        <a:bodyPr/>
        <a:lstStyle/>
        <a:p>
          <a:r>
            <a:rPr lang="ru-RU" dirty="0" smtClean="0"/>
            <a:t>Восстановление в гражданстве</a:t>
          </a:r>
          <a:endParaRPr lang="ru-RU" dirty="0"/>
        </a:p>
      </dgm:t>
    </dgm:pt>
    <dgm:pt modelId="{464FF9CB-A066-4638-B1DC-00F9F24E03C7}" type="parTrans" cxnId="{D829514C-1D54-4208-A8F5-1CEC8C506334}">
      <dgm:prSet/>
      <dgm:spPr/>
      <dgm:t>
        <a:bodyPr/>
        <a:lstStyle/>
        <a:p>
          <a:endParaRPr lang="ru-RU"/>
        </a:p>
      </dgm:t>
    </dgm:pt>
    <dgm:pt modelId="{9CE1291A-2A24-4DBD-9264-2BACFEA43FD7}" type="sibTrans" cxnId="{D829514C-1D54-4208-A8F5-1CEC8C506334}">
      <dgm:prSet/>
      <dgm:spPr/>
      <dgm:t>
        <a:bodyPr/>
        <a:lstStyle/>
        <a:p>
          <a:endParaRPr lang="ru-RU"/>
        </a:p>
      </dgm:t>
    </dgm:pt>
    <dgm:pt modelId="{9BA622E8-DAA6-4E42-81F4-714D29AAD4B4}">
      <dgm:prSet phldrT="[Текст]"/>
      <dgm:spPr/>
      <dgm:t>
        <a:bodyPr/>
        <a:lstStyle/>
        <a:p>
          <a:r>
            <a:rPr lang="ru-RU" dirty="0" smtClean="0"/>
            <a:t>Иные основания</a:t>
          </a:r>
          <a:endParaRPr lang="ru-RU" dirty="0"/>
        </a:p>
      </dgm:t>
    </dgm:pt>
    <dgm:pt modelId="{2E60A1A9-C87C-474D-A7CE-E7F914EC56BE}" type="parTrans" cxnId="{3082AB36-68BE-4516-A7C1-6B018E116164}">
      <dgm:prSet/>
      <dgm:spPr/>
      <dgm:t>
        <a:bodyPr/>
        <a:lstStyle/>
        <a:p>
          <a:endParaRPr lang="ru-RU"/>
        </a:p>
      </dgm:t>
    </dgm:pt>
    <dgm:pt modelId="{A19FC814-A763-41AB-BE43-122CCC940FF7}" type="sibTrans" cxnId="{3082AB36-68BE-4516-A7C1-6B018E116164}">
      <dgm:prSet/>
      <dgm:spPr/>
      <dgm:t>
        <a:bodyPr/>
        <a:lstStyle/>
        <a:p>
          <a:endParaRPr lang="ru-RU"/>
        </a:p>
      </dgm:t>
    </dgm:pt>
    <dgm:pt modelId="{F88C19FF-33CF-453D-8F0D-34A372DEC33E}" type="pres">
      <dgm:prSet presAssocID="{0BE93D75-96C1-445D-AB0E-6805B09200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6D0A27-DD24-4FFB-9B38-FE76A429A4DB}" type="pres">
      <dgm:prSet presAssocID="{0BE93D75-96C1-445D-AB0E-6805B0920036}" presName="cycle" presStyleCnt="0"/>
      <dgm:spPr/>
    </dgm:pt>
    <dgm:pt modelId="{59540D19-3FDF-45B9-BD26-697D9C8E016E}" type="pres">
      <dgm:prSet presAssocID="{9749703C-BC9C-40F1-A1B5-3509B6059D41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44154-37F2-4C9F-B0C5-978F60FE5485}" type="pres">
      <dgm:prSet presAssocID="{E38497F2-68EF-4AAA-8C19-74C6AB52B180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2F54AF06-3C9F-48AE-A127-575F8D4BFDFD}" type="pres">
      <dgm:prSet presAssocID="{A77B5E5F-3075-4813-92D0-44A83228330B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F4D5B-3089-4ACA-B28C-2F7CEBE2D1A1}" type="pres">
      <dgm:prSet presAssocID="{7B3907FC-5DE3-4E0B-B34D-AAEF858F7D20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B89A0-F0EE-4893-8D83-15242CD06A06}" type="pres">
      <dgm:prSet presAssocID="{9BA622E8-DAA6-4E42-81F4-714D29AAD4B4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8F033F-5012-4472-8A47-9A54BD990B30}" type="presOf" srcId="{A77B5E5F-3075-4813-92D0-44A83228330B}" destId="{2F54AF06-3C9F-48AE-A127-575F8D4BFDFD}" srcOrd="0" destOrd="0" presId="urn:microsoft.com/office/officeart/2005/8/layout/cycle3"/>
    <dgm:cxn modelId="{1CC07873-F8BE-4C0A-A8DA-FEECA948B33D}" type="presOf" srcId="{9BA622E8-DAA6-4E42-81F4-714D29AAD4B4}" destId="{3E1B89A0-F0EE-4893-8D83-15242CD06A06}" srcOrd="0" destOrd="0" presId="urn:microsoft.com/office/officeart/2005/8/layout/cycle3"/>
    <dgm:cxn modelId="{4244A52C-2E72-4464-AAEF-2B49255537A4}" type="presOf" srcId="{E38497F2-68EF-4AAA-8C19-74C6AB52B180}" destId="{4A744154-37F2-4C9F-B0C5-978F60FE5485}" srcOrd="0" destOrd="0" presId="urn:microsoft.com/office/officeart/2005/8/layout/cycle3"/>
    <dgm:cxn modelId="{D7E40A5D-E97B-4B26-BA6E-2CD67C9517C1}" srcId="{0BE93D75-96C1-445D-AB0E-6805B0920036}" destId="{A77B5E5F-3075-4813-92D0-44A83228330B}" srcOrd="1" destOrd="0" parTransId="{FF2907D1-1E3F-4AA2-B3F2-7CEFDE8D4BE2}" sibTransId="{D32DDE27-F4A6-49A8-B846-21D02FB0EA4C}"/>
    <dgm:cxn modelId="{B716DEBC-2DCD-4C36-8E23-AD0FC1243617}" srcId="{0BE93D75-96C1-445D-AB0E-6805B0920036}" destId="{9749703C-BC9C-40F1-A1B5-3509B6059D41}" srcOrd="0" destOrd="0" parTransId="{41599F73-DD7C-46B0-8600-0838C7F2F2D0}" sibTransId="{E38497F2-68EF-4AAA-8C19-74C6AB52B180}"/>
    <dgm:cxn modelId="{388A6371-E8FC-4553-94BC-2833552C1EAF}" type="presOf" srcId="{0BE93D75-96C1-445D-AB0E-6805B0920036}" destId="{F88C19FF-33CF-453D-8F0D-34A372DEC33E}" srcOrd="0" destOrd="0" presId="urn:microsoft.com/office/officeart/2005/8/layout/cycle3"/>
    <dgm:cxn modelId="{3082AB36-68BE-4516-A7C1-6B018E116164}" srcId="{0BE93D75-96C1-445D-AB0E-6805B0920036}" destId="{9BA622E8-DAA6-4E42-81F4-714D29AAD4B4}" srcOrd="3" destOrd="0" parTransId="{2E60A1A9-C87C-474D-A7CE-E7F914EC56BE}" sibTransId="{A19FC814-A763-41AB-BE43-122CCC940FF7}"/>
    <dgm:cxn modelId="{9FF90C0E-ACE7-4178-A344-F3BD877C194B}" type="presOf" srcId="{9749703C-BC9C-40F1-A1B5-3509B6059D41}" destId="{59540D19-3FDF-45B9-BD26-697D9C8E016E}" srcOrd="0" destOrd="0" presId="urn:microsoft.com/office/officeart/2005/8/layout/cycle3"/>
    <dgm:cxn modelId="{DB1BCEEC-89A0-4EA5-9423-A2A5D24ECB9D}" type="presOf" srcId="{7B3907FC-5DE3-4E0B-B34D-AAEF858F7D20}" destId="{FFFF4D5B-3089-4ACA-B28C-2F7CEBE2D1A1}" srcOrd="0" destOrd="0" presId="urn:microsoft.com/office/officeart/2005/8/layout/cycle3"/>
    <dgm:cxn modelId="{D829514C-1D54-4208-A8F5-1CEC8C506334}" srcId="{0BE93D75-96C1-445D-AB0E-6805B0920036}" destId="{7B3907FC-5DE3-4E0B-B34D-AAEF858F7D20}" srcOrd="2" destOrd="0" parTransId="{464FF9CB-A066-4638-B1DC-00F9F24E03C7}" sibTransId="{9CE1291A-2A24-4DBD-9264-2BACFEA43FD7}"/>
    <dgm:cxn modelId="{8ECFBF0C-B92C-4341-8529-C6121C830428}" type="presParOf" srcId="{F88C19FF-33CF-453D-8F0D-34A372DEC33E}" destId="{FE6D0A27-DD24-4FFB-9B38-FE76A429A4DB}" srcOrd="0" destOrd="0" presId="urn:microsoft.com/office/officeart/2005/8/layout/cycle3"/>
    <dgm:cxn modelId="{AC963BD6-603A-4B6E-BAEC-1F27E35888DE}" type="presParOf" srcId="{FE6D0A27-DD24-4FFB-9B38-FE76A429A4DB}" destId="{59540D19-3FDF-45B9-BD26-697D9C8E016E}" srcOrd="0" destOrd="0" presId="urn:microsoft.com/office/officeart/2005/8/layout/cycle3"/>
    <dgm:cxn modelId="{1D271C7F-7355-47D7-8F7B-39A4520D2E80}" type="presParOf" srcId="{FE6D0A27-DD24-4FFB-9B38-FE76A429A4DB}" destId="{4A744154-37F2-4C9F-B0C5-978F60FE5485}" srcOrd="1" destOrd="0" presId="urn:microsoft.com/office/officeart/2005/8/layout/cycle3"/>
    <dgm:cxn modelId="{669AA361-79D4-42EC-AD48-48CA78552E09}" type="presParOf" srcId="{FE6D0A27-DD24-4FFB-9B38-FE76A429A4DB}" destId="{2F54AF06-3C9F-48AE-A127-575F8D4BFDFD}" srcOrd="2" destOrd="0" presId="urn:microsoft.com/office/officeart/2005/8/layout/cycle3"/>
    <dgm:cxn modelId="{21D250B5-934A-4DB4-9C40-A4AA7FBBCACC}" type="presParOf" srcId="{FE6D0A27-DD24-4FFB-9B38-FE76A429A4DB}" destId="{FFFF4D5B-3089-4ACA-B28C-2F7CEBE2D1A1}" srcOrd="3" destOrd="0" presId="urn:microsoft.com/office/officeart/2005/8/layout/cycle3"/>
    <dgm:cxn modelId="{37EA8DE7-A640-40E7-8940-78B403920E51}" type="presParOf" srcId="{FE6D0A27-DD24-4FFB-9B38-FE76A429A4DB}" destId="{3E1B89A0-F0EE-4893-8D83-15242CD06A06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5A64D8-1533-471A-B045-D1EA936A4567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61C3741-7DCE-47FF-AB37-D3ABD273E885}">
      <dgm:prSet phldrT="[Текст]"/>
      <dgm:spPr/>
      <dgm:t>
        <a:bodyPr/>
        <a:lstStyle/>
        <a:p>
          <a:r>
            <a:rPr lang="ru-RU" dirty="0" smtClean="0"/>
            <a:t>По рождению</a:t>
          </a:r>
          <a:endParaRPr lang="ru-RU" dirty="0"/>
        </a:p>
      </dgm:t>
    </dgm:pt>
    <dgm:pt modelId="{9FCF4083-FE5F-4627-A400-8FE03212868F}" type="parTrans" cxnId="{6F3C4798-568D-438C-9D96-0008E73F5CCB}">
      <dgm:prSet/>
      <dgm:spPr/>
      <dgm:t>
        <a:bodyPr/>
        <a:lstStyle/>
        <a:p>
          <a:endParaRPr lang="ru-RU"/>
        </a:p>
      </dgm:t>
    </dgm:pt>
    <dgm:pt modelId="{DD963DC1-DF15-4C89-874E-AAB7EEEB8776}" type="sibTrans" cxnId="{6F3C4798-568D-438C-9D96-0008E73F5CCB}">
      <dgm:prSet/>
      <dgm:spPr/>
      <dgm:t>
        <a:bodyPr/>
        <a:lstStyle/>
        <a:p>
          <a:endParaRPr lang="ru-RU"/>
        </a:p>
      </dgm:t>
    </dgm:pt>
    <dgm:pt modelId="{F95C0C8D-D893-47D8-9865-91E123AFB004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Принцип крови</a:t>
          </a:r>
          <a:endParaRPr lang="ru-RU" sz="2400" dirty="0">
            <a:solidFill>
              <a:srgbClr val="002060"/>
            </a:solidFill>
          </a:endParaRPr>
        </a:p>
      </dgm:t>
    </dgm:pt>
    <dgm:pt modelId="{0F4EB1A7-3C82-4F06-BE12-AD51CC309B6E}" type="parTrans" cxnId="{8251E023-F4DD-498C-A068-15FCACE16099}">
      <dgm:prSet/>
      <dgm:spPr/>
      <dgm:t>
        <a:bodyPr/>
        <a:lstStyle/>
        <a:p>
          <a:endParaRPr lang="ru-RU"/>
        </a:p>
      </dgm:t>
    </dgm:pt>
    <dgm:pt modelId="{1FF8233C-6258-4EE2-871C-C69308B603C7}" type="sibTrans" cxnId="{8251E023-F4DD-498C-A068-15FCACE16099}">
      <dgm:prSet/>
      <dgm:spPr/>
      <dgm:t>
        <a:bodyPr/>
        <a:lstStyle/>
        <a:p>
          <a:endParaRPr lang="ru-RU"/>
        </a:p>
      </dgm:t>
    </dgm:pt>
    <dgm:pt modelId="{D754C42F-AD19-4B41-AAD7-489F5BE53DDB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FFFF00"/>
              </a:solidFill>
            </a:rPr>
            <a:t>один из родителей имеет гражданство, а другой родитель без гражданства, или признан безвестно отсутствующим (независимо от места рождения ребенка);</a:t>
          </a:r>
          <a:endParaRPr lang="ru-RU" sz="2400" dirty="0">
            <a:solidFill>
              <a:srgbClr val="FFFF00"/>
            </a:solidFill>
          </a:endParaRPr>
        </a:p>
      </dgm:t>
    </dgm:pt>
    <dgm:pt modelId="{C771A2E9-2D43-4DF5-8B61-E6AAA1EC7112}" type="parTrans" cxnId="{BE76C278-1768-4FA2-BCBE-B3A76A46EA82}">
      <dgm:prSet/>
      <dgm:spPr/>
      <dgm:t>
        <a:bodyPr/>
        <a:lstStyle/>
        <a:p>
          <a:endParaRPr lang="ru-RU"/>
        </a:p>
      </dgm:t>
    </dgm:pt>
    <dgm:pt modelId="{BAD24B83-C0A7-40B9-A76B-96D1E231003C}" type="sibTrans" cxnId="{BE76C278-1768-4FA2-BCBE-B3A76A46EA82}">
      <dgm:prSet/>
      <dgm:spPr/>
      <dgm:t>
        <a:bodyPr/>
        <a:lstStyle/>
        <a:p>
          <a:endParaRPr lang="ru-RU"/>
        </a:p>
      </dgm:t>
    </dgm:pt>
    <dgm:pt modelId="{CA4378A7-E0B8-4B44-A6B3-98AC10D1FB28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Принцип почвы</a:t>
          </a:r>
          <a:endParaRPr lang="ru-RU" sz="2400" dirty="0">
            <a:solidFill>
              <a:srgbClr val="002060"/>
            </a:solidFill>
          </a:endParaRPr>
        </a:p>
      </dgm:t>
    </dgm:pt>
    <dgm:pt modelId="{B988D97C-5FAE-40F9-8EF4-951308922FF8}" type="parTrans" cxnId="{BC3EAF3B-145F-4B93-93B1-EDAFC75833C9}">
      <dgm:prSet/>
      <dgm:spPr/>
      <dgm:t>
        <a:bodyPr/>
        <a:lstStyle/>
        <a:p>
          <a:endParaRPr lang="ru-RU"/>
        </a:p>
      </dgm:t>
    </dgm:pt>
    <dgm:pt modelId="{E82AC685-11D9-4E46-9FCB-3764817F6E18}" type="sibTrans" cxnId="{BC3EAF3B-145F-4B93-93B1-EDAFC75833C9}">
      <dgm:prSet/>
      <dgm:spPr/>
      <dgm:t>
        <a:bodyPr/>
        <a:lstStyle/>
        <a:p>
          <a:endParaRPr lang="ru-RU"/>
        </a:p>
      </dgm:t>
    </dgm:pt>
    <dgm:pt modelId="{4E10B566-310A-4908-94A3-C8858AE7633B}">
      <dgm:prSet custT="1"/>
      <dgm:spPr/>
      <dgm:t>
        <a:bodyPr/>
        <a:lstStyle/>
        <a:p>
          <a:r>
            <a:rPr lang="ru-RU" sz="2400" dirty="0" smtClean="0">
              <a:solidFill>
                <a:srgbClr val="FFFF00"/>
              </a:solidFill>
            </a:rPr>
            <a:t>оба родителя или единственный родитель имеют гражданство (независимо от места рождения ребенка);</a:t>
          </a:r>
          <a:endParaRPr lang="ru-RU" sz="2400" dirty="0">
            <a:solidFill>
              <a:srgbClr val="FFFF00"/>
            </a:solidFill>
          </a:endParaRPr>
        </a:p>
      </dgm:t>
    </dgm:pt>
    <dgm:pt modelId="{9AC6EFCD-B174-4CFF-A55B-22F02D837B13}" type="parTrans" cxnId="{4BB5E2AB-8D9D-4581-9306-80CB24FC9110}">
      <dgm:prSet/>
      <dgm:spPr/>
      <dgm:t>
        <a:bodyPr/>
        <a:lstStyle/>
        <a:p>
          <a:endParaRPr lang="ru-RU"/>
        </a:p>
      </dgm:t>
    </dgm:pt>
    <dgm:pt modelId="{77EB659D-FEE6-4387-8F2A-EF773F49FB2A}" type="sibTrans" cxnId="{4BB5E2AB-8D9D-4581-9306-80CB24FC9110}">
      <dgm:prSet/>
      <dgm:spPr/>
      <dgm:t>
        <a:bodyPr/>
        <a:lstStyle/>
        <a:p>
          <a:endParaRPr lang="ru-RU"/>
        </a:p>
      </dgm:t>
    </dgm:pt>
    <dgm:pt modelId="{A0EE5985-EBAE-49B4-86F3-3B8DCC85B031}">
      <dgm:prSet custT="1"/>
      <dgm:spPr/>
      <dgm:t>
        <a:bodyPr/>
        <a:lstStyle/>
        <a:p>
          <a:r>
            <a:rPr lang="ru-RU" sz="2400" dirty="0" smtClean="0">
              <a:solidFill>
                <a:srgbClr val="FFFF00"/>
              </a:solidFill>
            </a:rPr>
            <a:t>один из родителей имеет гражданство, а другой родитель является иностранным гражданином, если ребенок родился на территории РФ;</a:t>
          </a:r>
          <a:endParaRPr lang="ru-RU" sz="2400" dirty="0">
            <a:solidFill>
              <a:srgbClr val="FFFF00"/>
            </a:solidFill>
          </a:endParaRPr>
        </a:p>
      </dgm:t>
    </dgm:pt>
    <dgm:pt modelId="{F64B02E3-4DAD-4EDF-ABE0-BFFD320AB87D}" type="parTrans" cxnId="{C2F57603-4406-4A26-9B8B-C7C48137D943}">
      <dgm:prSet/>
      <dgm:spPr/>
      <dgm:t>
        <a:bodyPr/>
        <a:lstStyle/>
        <a:p>
          <a:endParaRPr lang="ru-RU"/>
        </a:p>
      </dgm:t>
    </dgm:pt>
    <dgm:pt modelId="{55E39CFD-608C-46AA-A850-30353855AC68}" type="sibTrans" cxnId="{C2F57603-4406-4A26-9B8B-C7C48137D943}">
      <dgm:prSet/>
      <dgm:spPr/>
      <dgm:t>
        <a:bodyPr/>
        <a:lstStyle/>
        <a:p>
          <a:endParaRPr lang="ru-RU"/>
        </a:p>
      </dgm:t>
    </dgm:pt>
    <dgm:pt modelId="{ED7D4330-B113-4A7F-80E9-9B322AD94349}">
      <dgm:prSet custT="1"/>
      <dgm:spPr/>
      <dgm:t>
        <a:bodyPr/>
        <a:lstStyle/>
        <a:p>
          <a:r>
            <a:rPr lang="ru-RU" sz="2400" dirty="0" smtClean="0">
              <a:solidFill>
                <a:srgbClr val="FFFF00"/>
              </a:solidFill>
            </a:rPr>
            <a:t>оба родителя или единственный родитель являются иностранными гражданами или лицами без гражданства, но ребенок родился на территории РФ, а государство родителей не предоставляет ребенку свое гражданство.</a:t>
          </a:r>
          <a:endParaRPr lang="ru-RU" sz="2400" dirty="0">
            <a:solidFill>
              <a:srgbClr val="FFFF00"/>
            </a:solidFill>
          </a:endParaRPr>
        </a:p>
      </dgm:t>
    </dgm:pt>
    <dgm:pt modelId="{08B77DA0-2732-4028-A101-9E0B802781C6}" type="parTrans" cxnId="{F2D22522-EB50-4670-89C9-CF01573D2BCC}">
      <dgm:prSet/>
      <dgm:spPr/>
      <dgm:t>
        <a:bodyPr/>
        <a:lstStyle/>
        <a:p>
          <a:endParaRPr lang="ru-RU"/>
        </a:p>
      </dgm:t>
    </dgm:pt>
    <dgm:pt modelId="{84C99479-73E9-4962-9A6A-79CCB7A48DDA}" type="sibTrans" cxnId="{F2D22522-EB50-4670-89C9-CF01573D2BCC}">
      <dgm:prSet/>
      <dgm:spPr/>
      <dgm:t>
        <a:bodyPr/>
        <a:lstStyle/>
        <a:p>
          <a:endParaRPr lang="ru-RU"/>
        </a:p>
      </dgm:t>
    </dgm:pt>
    <dgm:pt modelId="{A6EFB57E-D078-4859-920B-5EA0A4ED537E}">
      <dgm:prSet custT="1"/>
      <dgm:spPr/>
      <dgm:t>
        <a:bodyPr/>
        <a:lstStyle/>
        <a:p>
          <a:r>
            <a:rPr lang="ru-RU" sz="2400" dirty="0" smtClean="0">
              <a:solidFill>
                <a:srgbClr val="FFFF00"/>
              </a:solidFill>
            </a:rPr>
            <a:t>ребенок, который находится на территории РФ и родители которого неизвестны.</a:t>
          </a:r>
          <a:endParaRPr lang="ru-RU" sz="2400" dirty="0">
            <a:solidFill>
              <a:srgbClr val="FFFF00"/>
            </a:solidFill>
          </a:endParaRPr>
        </a:p>
      </dgm:t>
    </dgm:pt>
    <dgm:pt modelId="{475DB3AA-EA66-40C2-8FA4-3C07542079B9}" type="parTrans" cxnId="{D191F215-3685-4109-B0AD-E83C8A66C32C}">
      <dgm:prSet/>
      <dgm:spPr/>
      <dgm:t>
        <a:bodyPr/>
        <a:lstStyle/>
        <a:p>
          <a:endParaRPr lang="ru-RU"/>
        </a:p>
      </dgm:t>
    </dgm:pt>
    <dgm:pt modelId="{CD263854-44AA-45CB-98FE-ABA556C11F93}" type="sibTrans" cxnId="{D191F215-3685-4109-B0AD-E83C8A66C32C}">
      <dgm:prSet/>
      <dgm:spPr/>
      <dgm:t>
        <a:bodyPr/>
        <a:lstStyle/>
        <a:p>
          <a:endParaRPr lang="ru-RU"/>
        </a:p>
      </dgm:t>
    </dgm:pt>
    <dgm:pt modelId="{5AFD6BC7-EFD8-4CF5-9F56-7AAFBF45B268}" type="pres">
      <dgm:prSet presAssocID="{825A64D8-1533-471A-B045-D1EA936A456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FD7B7C-464A-42D5-BB39-35492BB44D28}" type="pres">
      <dgm:prSet presAssocID="{E61C3741-7DCE-47FF-AB37-D3ABD273E885}" presName="root1" presStyleCnt="0"/>
      <dgm:spPr/>
    </dgm:pt>
    <dgm:pt modelId="{3A5DD82E-F51A-41B2-81B1-7923031A4E0D}" type="pres">
      <dgm:prSet presAssocID="{E61C3741-7DCE-47FF-AB37-D3ABD273E885}" presName="LevelOneTextNode" presStyleLbl="node0" presStyleIdx="0" presStyleCnt="1" custScaleX="113625" custScaleY="141537" custLinFactNeighborX="-521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8BB67B-1ADC-4A2F-92C1-19176FFED8C1}" type="pres">
      <dgm:prSet presAssocID="{E61C3741-7DCE-47FF-AB37-D3ABD273E885}" presName="level2hierChild" presStyleCnt="0"/>
      <dgm:spPr/>
    </dgm:pt>
    <dgm:pt modelId="{DF285F01-087F-48C9-B6C5-8F64497ACDB6}" type="pres">
      <dgm:prSet presAssocID="{0F4EB1A7-3C82-4F06-BE12-AD51CC309B6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30966C30-31AC-4BB3-A6EA-3389A21AEA60}" type="pres">
      <dgm:prSet presAssocID="{0F4EB1A7-3C82-4F06-BE12-AD51CC309B6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EBBC2CB-3043-42D2-89DB-CD8AA832B0AE}" type="pres">
      <dgm:prSet presAssocID="{F95C0C8D-D893-47D8-9865-91E123AFB004}" presName="root2" presStyleCnt="0"/>
      <dgm:spPr/>
    </dgm:pt>
    <dgm:pt modelId="{577D8CFD-BAC6-4AB6-BEEE-34C0013A0A22}" type="pres">
      <dgm:prSet presAssocID="{F95C0C8D-D893-47D8-9865-91E123AFB004}" presName="LevelTwoTextNode" presStyleLbl="node2" presStyleIdx="0" presStyleCnt="2" custScaleY="129949" custLinFactNeighborX="-19856" custLinFactNeighborY="10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6A584D-363D-43D6-B57F-E5558CFFD685}" type="pres">
      <dgm:prSet presAssocID="{F95C0C8D-D893-47D8-9865-91E123AFB004}" presName="level3hierChild" presStyleCnt="0"/>
      <dgm:spPr/>
    </dgm:pt>
    <dgm:pt modelId="{4CFA6DC9-460A-41E1-AD57-D17CC38A61AE}" type="pres">
      <dgm:prSet presAssocID="{9AC6EFCD-B174-4CFF-A55B-22F02D837B13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8741C65A-ACDA-4EAF-A43A-9490F4159DE5}" type="pres">
      <dgm:prSet presAssocID="{9AC6EFCD-B174-4CFF-A55B-22F02D837B13}" presName="connTx" presStyleLbl="parChTrans1D3" presStyleIdx="0" presStyleCnt="5"/>
      <dgm:spPr/>
      <dgm:t>
        <a:bodyPr/>
        <a:lstStyle/>
        <a:p>
          <a:endParaRPr lang="ru-RU"/>
        </a:p>
      </dgm:t>
    </dgm:pt>
    <dgm:pt modelId="{D0F2A158-72C4-4A1C-8834-8E7AE4D45B37}" type="pres">
      <dgm:prSet presAssocID="{4E10B566-310A-4908-94A3-C8858AE7633B}" presName="root2" presStyleCnt="0"/>
      <dgm:spPr/>
    </dgm:pt>
    <dgm:pt modelId="{8A5B5C1D-EDD2-48F7-B5C6-BA4DC5E1C7FC}" type="pres">
      <dgm:prSet presAssocID="{4E10B566-310A-4908-94A3-C8858AE7633B}" presName="LevelTwoTextNode" presStyleLbl="node3" presStyleIdx="0" presStyleCnt="5" custScaleX="652343" custScaleY="1591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37D609-BE1B-4106-A77F-64C7651096CB}" type="pres">
      <dgm:prSet presAssocID="{4E10B566-310A-4908-94A3-C8858AE7633B}" presName="level3hierChild" presStyleCnt="0"/>
      <dgm:spPr/>
    </dgm:pt>
    <dgm:pt modelId="{129A2F4C-486B-4AB7-999C-96ACEF429186}" type="pres">
      <dgm:prSet presAssocID="{C771A2E9-2D43-4DF5-8B61-E6AAA1EC7112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DD15798E-0871-4263-B4F5-B31BC82A6FE6}" type="pres">
      <dgm:prSet presAssocID="{C771A2E9-2D43-4DF5-8B61-E6AAA1EC7112}" presName="connTx" presStyleLbl="parChTrans1D3" presStyleIdx="1" presStyleCnt="5"/>
      <dgm:spPr/>
      <dgm:t>
        <a:bodyPr/>
        <a:lstStyle/>
        <a:p>
          <a:endParaRPr lang="ru-RU"/>
        </a:p>
      </dgm:t>
    </dgm:pt>
    <dgm:pt modelId="{F9EE9236-067D-4997-9217-BF66324456E4}" type="pres">
      <dgm:prSet presAssocID="{D754C42F-AD19-4B41-AAD7-489F5BE53DDB}" presName="root2" presStyleCnt="0"/>
      <dgm:spPr/>
    </dgm:pt>
    <dgm:pt modelId="{9504E722-4665-4F11-A641-BE6A4C2922DA}" type="pres">
      <dgm:prSet presAssocID="{D754C42F-AD19-4B41-AAD7-489F5BE53DDB}" presName="LevelTwoTextNode" presStyleLbl="node3" presStyleIdx="1" presStyleCnt="5" custScaleX="652343" custScaleY="1869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DD9800-EBD9-4EFE-A5F3-A468EE464EBE}" type="pres">
      <dgm:prSet presAssocID="{D754C42F-AD19-4B41-AAD7-489F5BE53DDB}" presName="level3hierChild" presStyleCnt="0"/>
      <dgm:spPr/>
    </dgm:pt>
    <dgm:pt modelId="{B12D0A29-9E25-4197-9D4F-68F16FA181DC}" type="pres">
      <dgm:prSet presAssocID="{F64B02E3-4DAD-4EDF-ABE0-BFFD320AB87D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80F29DD5-E4A9-45A5-91DC-782DC17AE16F}" type="pres">
      <dgm:prSet presAssocID="{F64B02E3-4DAD-4EDF-ABE0-BFFD320AB87D}" presName="connTx" presStyleLbl="parChTrans1D3" presStyleIdx="2" presStyleCnt="5"/>
      <dgm:spPr/>
      <dgm:t>
        <a:bodyPr/>
        <a:lstStyle/>
        <a:p>
          <a:endParaRPr lang="ru-RU"/>
        </a:p>
      </dgm:t>
    </dgm:pt>
    <dgm:pt modelId="{F339D1B2-1F6E-4D38-9170-F89720F846C6}" type="pres">
      <dgm:prSet presAssocID="{A0EE5985-EBAE-49B4-86F3-3B8DCC85B031}" presName="root2" presStyleCnt="0"/>
      <dgm:spPr/>
    </dgm:pt>
    <dgm:pt modelId="{59CD4751-F22A-4662-BC14-7529E12057C7}" type="pres">
      <dgm:prSet presAssocID="{A0EE5985-EBAE-49B4-86F3-3B8DCC85B031}" presName="LevelTwoTextNode" presStyleLbl="node3" presStyleIdx="2" presStyleCnt="5" custScaleX="652343" custScaleY="1779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5895BE-53D2-4845-9991-E459C2BAACA8}" type="pres">
      <dgm:prSet presAssocID="{A0EE5985-EBAE-49B4-86F3-3B8DCC85B031}" presName="level3hierChild" presStyleCnt="0"/>
      <dgm:spPr/>
    </dgm:pt>
    <dgm:pt modelId="{741BBFB9-E87E-47EA-96F9-93B8D22EED50}" type="pres">
      <dgm:prSet presAssocID="{B988D97C-5FAE-40F9-8EF4-951308922FF8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66F4DF3-7F70-4115-B6E3-56B330D6D9E0}" type="pres">
      <dgm:prSet presAssocID="{B988D97C-5FAE-40F9-8EF4-951308922FF8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0E6BAB6-AE80-47D9-AB75-AD682FDA0F61}" type="pres">
      <dgm:prSet presAssocID="{CA4378A7-E0B8-4B44-A6B3-98AC10D1FB28}" presName="root2" presStyleCnt="0"/>
      <dgm:spPr/>
    </dgm:pt>
    <dgm:pt modelId="{5BA27BE7-87C7-406B-96CF-C48BEAD733E6}" type="pres">
      <dgm:prSet presAssocID="{CA4378A7-E0B8-4B44-A6B3-98AC10D1FB28}" presName="LevelTwoTextNode" presStyleLbl="node2" presStyleIdx="1" presStyleCnt="2" custScaleY="129949" custLinFactNeighborX="-18738" custLinFactNeighborY="-91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F38C18-82B2-410E-9457-DEB9A0BCA122}" type="pres">
      <dgm:prSet presAssocID="{CA4378A7-E0B8-4B44-A6B3-98AC10D1FB28}" presName="level3hierChild" presStyleCnt="0"/>
      <dgm:spPr/>
    </dgm:pt>
    <dgm:pt modelId="{5862D076-E238-44CC-A2E8-C069BD1D7730}" type="pres">
      <dgm:prSet presAssocID="{475DB3AA-EA66-40C2-8FA4-3C07542079B9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1EA337B8-E0B9-421C-8790-D00854949F5D}" type="pres">
      <dgm:prSet presAssocID="{475DB3AA-EA66-40C2-8FA4-3C07542079B9}" presName="connTx" presStyleLbl="parChTrans1D3" presStyleIdx="3" presStyleCnt="5"/>
      <dgm:spPr/>
      <dgm:t>
        <a:bodyPr/>
        <a:lstStyle/>
        <a:p>
          <a:endParaRPr lang="ru-RU"/>
        </a:p>
      </dgm:t>
    </dgm:pt>
    <dgm:pt modelId="{B06A49E5-6713-4D8E-B1F0-2A9631DC5148}" type="pres">
      <dgm:prSet presAssocID="{A6EFB57E-D078-4859-920B-5EA0A4ED537E}" presName="root2" presStyleCnt="0"/>
      <dgm:spPr/>
    </dgm:pt>
    <dgm:pt modelId="{A1D0D8A2-5CA1-419E-95CE-018102FADA2A}" type="pres">
      <dgm:prSet presAssocID="{A6EFB57E-D078-4859-920B-5EA0A4ED537E}" presName="LevelTwoTextNode" presStyleLbl="node3" presStyleIdx="3" presStyleCnt="5" custScaleX="652343" custScaleY="137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14C191-7C0E-4A18-BCB2-0C7D62649C8A}" type="pres">
      <dgm:prSet presAssocID="{A6EFB57E-D078-4859-920B-5EA0A4ED537E}" presName="level3hierChild" presStyleCnt="0"/>
      <dgm:spPr/>
    </dgm:pt>
    <dgm:pt modelId="{795DD428-6BCF-42FE-9AD3-92C352612FC3}" type="pres">
      <dgm:prSet presAssocID="{08B77DA0-2732-4028-A101-9E0B802781C6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F164DF21-6C79-44CA-AD58-20E349F56E2E}" type="pres">
      <dgm:prSet presAssocID="{08B77DA0-2732-4028-A101-9E0B802781C6}" presName="connTx" presStyleLbl="parChTrans1D3" presStyleIdx="4" presStyleCnt="5"/>
      <dgm:spPr/>
      <dgm:t>
        <a:bodyPr/>
        <a:lstStyle/>
        <a:p>
          <a:endParaRPr lang="ru-RU"/>
        </a:p>
      </dgm:t>
    </dgm:pt>
    <dgm:pt modelId="{9C26FDD4-539D-4A50-9608-2F0E0E994249}" type="pres">
      <dgm:prSet presAssocID="{ED7D4330-B113-4A7F-80E9-9B322AD94349}" presName="root2" presStyleCnt="0"/>
      <dgm:spPr/>
    </dgm:pt>
    <dgm:pt modelId="{D60B0852-BDF5-47AC-AF55-98E92D86FCDB}" type="pres">
      <dgm:prSet presAssocID="{ED7D4330-B113-4A7F-80E9-9B322AD94349}" presName="LevelTwoTextNode" presStyleLbl="node3" presStyleIdx="4" presStyleCnt="5" custScaleX="652343" custScaleY="237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336B41-684B-4FB7-AA76-9BFB1174B963}" type="pres">
      <dgm:prSet presAssocID="{ED7D4330-B113-4A7F-80E9-9B322AD94349}" presName="level3hierChild" presStyleCnt="0"/>
      <dgm:spPr/>
    </dgm:pt>
  </dgm:ptLst>
  <dgm:cxnLst>
    <dgm:cxn modelId="{F6563019-9E8C-4F02-A5F0-21144B01E35D}" type="presOf" srcId="{C771A2E9-2D43-4DF5-8B61-E6AAA1EC7112}" destId="{DD15798E-0871-4263-B4F5-B31BC82A6FE6}" srcOrd="1" destOrd="0" presId="urn:microsoft.com/office/officeart/2005/8/layout/hierarchy2"/>
    <dgm:cxn modelId="{84F4BA81-A154-4CE3-BA7C-5E3A1DAF39C4}" type="presOf" srcId="{0F4EB1A7-3C82-4F06-BE12-AD51CC309B6E}" destId="{30966C30-31AC-4BB3-A6EA-3389A21AEA60}" srcOrd="1" destOrd="0" presId="urn:microsoft.com/office/officeart/2005/8/layout/hierarchy2"/>
    <dgm:cxn modelId="{8251E023-F4DD-498C-A068-15FCACE16099}" srcId="{E61C3741-7DCE-47FF-AB37-D3ABD273E885}" destId="{F95C0C8D-D893-47D8-9865-91E123AFB004}" srcOrd="0" destOrd="0" parTransId="{0F4EB1A7-3C82-4F06-BE12-AD51CC309B6E}" sibTransId="{1FF8233C-6258-4EE2-871C-C69308B603C7}"/>
    <dgm:cxn modelId="{C27E652D-F3AD-4FE7-9F60-3296318ADAB2}" type="presOf" srcId="{C771A2E9-2D43-4DF5-8B61-E6AAA1EC7112}" destId="{129A2F4C-486B-4AB7-999C-96ACEF429186}" srcOrd="0" destOrd="0" presId="urn:microsoft.com/office/officeart/2005/8/layout/hierarchy2"/>
    <dgm:cxn modelId="{B1686723-0DE1-45A4-A854-2A62BDD907D0}" type="presOf" srcId="{825A64D8-1533-471A-B045-D1EA936A4567}" destId="{5AFD6BC7-EFD8-4CF5-9F56-7AAFBF45B268}" srcOrd="0" destOrd="0" presId="urn:microsoft.com/office/officeart/2005/8/layout/hierarchy2"/>
    <dgm:cxn modelId="{6F3C4798-568D-438C-9D96-0008E73F5CCB}" srcId="{825A64D8-1533-471A-B045-D1EA936A4567}" destId="{E61C3741-7DCE-47FF-AB37-D3ABD273E885}" srcOrd="0" destOrd="0" parTransId="{9FCF4083-FE5F-4627-A400-8FE03212868F}" sibTransId="{DD963DC1-DF15-4C89-874E-AAB7EEEB8776}"/>
    <dgm:cxn modelId="{4BB5E2AB-8D9D-4581-9306-80CB24FC9110}" srcId="{F95C0C8D-D893-47D8-9865-91E123AFB004}" destId="{4E10B566-310A-4908-94A3-C8858AE7633B}" srcOrd="0" destOrd="0" parTransId="{9AC6EFCD-B174-4CFF-A55B-22F02D837B13}" sibTransId="{77EB659D-FEE6-4387-8F2A-EF773F49FB2A}"/>
    <dgm:cxn modelId="{6C462803-B974-43FF-B25D-364A1A583768}" type="presOf" srcId="{0F4EB1A7-3C82-4F06-BE12-AD51CC309B6E}" destId="{DF285F01-087F-48C9-B6C5-8F64497ACDB6}" srcOrd="0" destOrd="0" presId="urn:microsoft.com/office/officeart/2005/8/layout/hierarchy2"/>
    <dgm:cxn modelId="{C2F57603-4406-4A26-9B8B-C7C48137D943}" srcId="{F95C0C8D-D893-47D8-9865-91E123AFB004}" destId="{A0EE5985-EBAE-49B4-86F3-3B8DCC85B031}" srcOrd="2" destOrd="0" parTransId="{F64B02E3-4DAD-4EDF-ABE0-BFFD320AB87D}" sibTransId="{55E39CFD-608C-46AA-A850-30353855AC68}"/>
    <dgm:cxn modelId="{F7D755C0-B8B2-400D-950C-A01060B236D6}" type="presOf" srcId="{B988D97C-5FAE-40F9-8EF4-951308922FF8}" destId="{566F4DF3-7F70-4115-B6E3-56B330D6D9E0}" srcOrd="1" destOrd="0" presId="urn:microsoft.com/office/officeart/2005/8/layout/hierarchy2"/>
    <dgm:cxn modelId="{45C18DB7-F1CF-4A18-A91E-7392912641B5}" type="presOf" srcId="{475DB3AA-EA66-40C2-8FA4-3C07542079B9}" destId="{1EA337B8-E0B9-421C-8790-D00854949F5D}" srcOrd="1" destOrd="0" presId="urn:microsoft.com/office/officeart/2005/8/layout/hierarchy2"/>
    <dgm:cxn modelId="{2B631BC7-F484-44C6-B50D-E66E203BF22C}" type="presOf" srcId="{ED7D4330-B113-4A7F-80E9-9B322AD94349}" destId="{D60B0852-BDF5-47AC-AF55-98E92D86FCDB}" srcOrd="0" destOrd="0" presId="urn:microsoft.com/office/officeart/2005/8/layout/hierarchy2"/>
    <dgm:cxn modelId="{F2D22522-EB50-4670-89C9-CF01573D2BCC}" srcId="{CA4378A7-E0B8-4B44-A6B3-98AC10D1FB28}" destId="{ED7D4330-B113-4A7F-80E9-9B322AD94349}" srcOrd="1" destOrd="0" parTransId="{08B77DA0-2732-4028-A101-9E0B802781C6}" sibTransId="{84C99479-73E9-4962-9A6A-79CCB7A48DDA}"/>
    <dgm:cxn modelId="{3249D841-B62C-4813-840E-BE06A520EE7E}" type="presOf" srcId="{4E10B566-310A-4908-94A3-C8858AE7633B}" destId="{8A5B5C1D-EDD2-48F7-B5C6-BA4DC5E1C7FC}" srcOrd="0" destOrd="0" presId="urn:microsoft.com/office/officeart/2005/8/layout/hierarchy2"/>
    <dgm:cxn modelId="{516B70E8-DCFE-4D4C-9564-4F0FBBF73B26}" type="presOf" srcId="{A0EE5985-EBAE-49B4-86F3-3B8DCC85B031}" destId="{59CD4751-F22A-4662-BC14-7529E12057C7}" srcOrd="0" destOrd="0" presId="urn:microsoft.com/office/officeart/2005/8/layout/hierarchy2"/>
    <dgm:cxn modelId="{7C7F11DE-B82A-44E7-A37D-A41FC6424F89}" type="presOf" srcId="{F64B02E3-4DAD-4EDF-ABE0-BFFD320AB87D}" destId="{80F29DD5-E4A9-45A5-91DC-782DC17AE16F}" srcOrd="1" destOrd="0" presId="urn:microsoft.com/office/officeart/2005/8/layout/hierarchy2"/>
    <dgm:cxn modelId="{C12EC4C8-F04A-4AD1-86E9-8F03F613170F}" type="presOf" srcId="{9AC6EFCD-B174-4CFF-A55B-22F02D837B13}" destId="{4CFA6DC9-460A-41E1-AD57-D17CC38A61AE}" srcOrd="0" destOrd="0" presId="urn:microsoft.com/office/officeart/2005/8/layout/hierarchy2"/>
    <dgm:cxn modelId="{DDBB8CC2-6FEA-4B91-B3AC-DAA4C7A6DE46}" type="presOf" srcId="{F95C0C8D-D893-47D8-9865-91E123AFB004}" destId="{577D8CFD-BAC6-4AB6-BEEE-34C0013A0A22}" srcOrd="0" destOrd="0" presId="urn:microsoft.com/office/officeart/2005/8/layout/hierarchy2"/>
    <dgm:cxn modelId="{08D46B19-675D-4EB1-9489-257049135251}" type="presOf" srcId="{B988D97C-5FAE-40F9-8EF4-951308922FF8}" destId="{741BBFB9-E87E-47EA-96F9-93B8D22EED50}" srcOrd="0" destOrd="0" presId="urn:microsoft.com/office/officeart/2005/8/layout/hierarchy2"/>
    <dgm:cxn modelId="{2A2EC1EB-FC2B-4300-B38A-89D4EEBC945C}" type="presOf" srcId="{A6EFB57E-D078-4859-920B-5EA0A4ED537E}" destId="{A1D0D8A2-5CA1-419E-95CE-018102FADA2A}" srcOrd="0" destOrd="0" presId="urn:microsoft.com/office/officeart/2005/8/layout/hierarchy2"/>
    <dgm:cxn modelId="{A4773DFF-3347-4197-A460-9BBF2F401016}" type="presOf" srcId="{E61C3741-7DCE-47FF-AB37-D3ABD273E885}" destId="{3A5DD82E-F51A-41B2-81B1-7923031A4E0D}" srcOrd="0" destOrd="0" presId="urn:microsoft.com/office/officeart/2005/8/layout/hierarchy2"/>
    <dgm:cxn modelId="{D191F215-3685-4109-B0AD-E83C8A66C32C}" srcId="{CA4378A7-E0B8-4B44-A6B3-98AC10D1FB28}" destId="{A6EFB57E-D078-4859-920B-5EA0A4ED537E}" srcOrd="0" destOrd="0" parTransId="{475DB3AA-EA66-40C2-8FA4-3C07542079B9}" sibTransId="{CD263854-44AA-45CB-98FE-ABA556C11F93}"/>
    <dgm:cxn modelId="{67B53D92-1AC5-4889-A188-CC3DA0125232}" type="presOf" srcId="{08B77DA0-2732-4028-A101-9E0B802781C6}" destId="{F164DF21-6C79-44CA-AD58-20E349F56E2E}" srcOrd="1" destOrd="0" presId="urn:microsoft.com/office/officeart/2005/8/layout/hierarchy2"/>
    <dgm:cxn modelId="{BC3EAF3B-145F-4B93-93B1-EDAFC75833C9}" srcId="{E61C3741-7DCE-47FF-AB37-D3ABD273E885}" destId="{CA4378A7-E0B8-4B44-A6B3-98AC10D1FB28}" srcOrd="1" destOrd="0" parTransId="{B988D97C-5FAE-40F9-8EF4-951308922FF8}" sibTransId="{E82AC685-11D9-4E46-9FCB-3764817F6E18}"/>
    <dgm:cxn modelId="{8B70B5DF-AA2A-41D0-A2D0-6C8DA53C2CCC}" type="presOf" srcId="{F64B02E3-4DAD-4EDF-ABE0-BFFD320AB87D}" destId="{B12D0A29-9E25-4197-9D4F-68F16FA181DC}" srcOrd="0" destOrd="0" presId="urn:microsoft.com/office/officeart/2005/8/layout/hierarchy2"/>
    <dgm:cxn modelId="{06962E8C-C3CE-4730-A743-37C7AE0ABEE9}" type="presOf" srcId="{D754C42F-AD19-4B41-AAD7-489F5BE53DDB}" destId="{9504E722-4665-4F11-A641-BE6A4C2922DA}" srcOrd="0" destOrd="0" presId="urn:microsoft.com/office/officeart/2005/8/layout/hierarchy2"/>
    <dgm:cxn modelId="{BE76C278-1768-4FA2-BCBE-B3A76A46EA82}" srcId="{F95C0C8D-D893-47D8-9865-91E123AFB004}" destId="{D754C42F-AD19-4B41-AAD7-489F5BE53DDB}" srcOrd="1" destOrd="0" parTransId="{C771A2E9-2D43-4DF5-8B61-E6AAA1EC7112}" sibTransId="{BAD24B83-C0A7-40B9-A76B-96D1E231003C}"/>
    <dgm:cxn modelId="{E38D2F33-19D7-4F23-9BD6-345BBEA8AB3A}" type="presOf" srcId="{CA4378A7-E0B8-4B44-A6B3-98AC10D1FB28}" destId="{5BA27BE7-87C7-406B-96CF-C48BEAD733E6}" srcOrd="0" destOrd="0" presId="urn:microsoft.com/office/officeart/2005/8/layout/hierarchy2"/>
    <dgm:cxn modelId="{5688A8A0-B600-4A09-BBE9-D5FC11F5BF24}" type="presOf" srcId="{9AC6EFCD-B174-4CFF-A55B-22F02D837B13}" destId="{8741C65A-ACDA-4EAF-A43A-9490F4159DE5}" srcOrd="1" destOrd="0" presId="urn:microsoft.com/office/officeart/2005/8/layout/hierarchy2"/>
    <dgm:cxn modelId="{D521135F-9115-4D2F-8804-7964FD974C70}" type="presOf" srcId="{08B77DA0-2732-4028-A101-9E0B802781C6}" destId="{795DD428-6BCF-42FE-9AD3-92C352612FC3}" srcOrd="0" destOrd="0" presId="urn:microsoft.com/office/officeart/2005/8/layout/hierarchy2"/>
    <dgm:cxn modelId="{ADBCBA32-6876-4EB8-9AEF-60573F36BC8C}" type="presOf" srcId="{475DB3AA-EA66-40C2-8FA4-3C07542079B9}" destId="{5862D076-E238-44CC-A2E8-C069BD1D7730}" srcOrd="0" destOrd="0" presId="urn:microsoft.com/office/officeart/2005/8/layout/hierarchy2"/>
    <dgm:cxn modelId="{1DAAFC64-7854-4F29-B779-C148604DD2DA}" type="presParOf" srcId="{5AFD6BC7-EFD8-4CF5-9F56-7AAFBF45B268}" destId="{FAFD7B7C-464A-42D5-BB39-35492BB44D28}" srcOrd="0" destOrd="0" presId="urn:microsoft.com/office/officeart/2005/8/layout/hierarchy2"/>
    <dgm:cxn modelId="{0F7A1EA9-B23D-4009-B4AC-E61E639F63B2}" type="presParOf" srcId="{FAFD7B7C-464A-42D5-BB39-35492BB44D28}" destId="{3A5DD82E-F51A-41B2-81B1-7923031A4E0D}" srcOrd="0" destOrd="0" presId="urn:microsoft.com/office/officeart/2005/8/layout/hierarchy2"/>
    <dgm:cxn modelId="{132B7CF3-DE82-48F7-A2FF-0F026FA25048}" type="presParOf" srcId="{FAFD7B7C-464A-42D5-BB39-35492BB44D28}" destId="{798BB67B-1ADC-4A2F-92C1-19176FFED8C1}" srcOrd="1" destOrd="0" presId="urn:microsoft.com/office/officeart/2005/8/layout/hierarchy2"/>
    <dgm:cxn modelId="{37639CCB-0641-4CD0-B260-544D5C6A49BA}" type="presParOf" srcId="{798BB67B-1ADC-4A2F-92C1-19176FFED8C1}" destId="{DF285F01-087F-48C9-B6C5-8F64497ACDB6}" srcOrd="0" destOrd="0" presId="urn:microsoft.com/office/officeart/2005/8/layout/hierarchy2"/>
    <dgm:cxn modelId="{16DD6DDC-BF1F-4501-A5BE-F479BD63DE99}" type="presParOf" srcId="{DF285F01-087F-48C9-B6C5-8F64497ACDB6}" destId="{30966C30-31AC-4BB3-A6EA-3389A21AEA60}" srcOrd="0" destOrd="0" presId="urn:microsoft.com/office/officeart/2005/8/layout/hierarchy2"/>
    <dgm:cxn modelId="{704B621D-4EDB-47C4-AAA2-AA003ABE9C18}" type="presParOf" srcId="{798BB67B-1ADC-4A2F-92C1-19176FFED8C1}" destId="{7EBBC2CB-3043-42D2-89DB-CD8AA832B0AE}" srcOrd="1" destOrd="0" presId="urn:microsoft.com/office/officeart/2005/8/layout/hierarchy2"/>
    <dgm:cxn modelId="{E67B2EBA-AC45-468F-A158-ECC3B4C7DBE2}" type="presParOf" srcId="{7EBBC2CB-3043-42D2-89DB-CD8AA832B0AE}" destId="{577D8CFD-BAC6-4AB6-BEEE-34C0013A0A22}" srcOrd="0" destOrd="0" presId="urn:microsoft.com/office/officeart/2005/8/layout/hierarchy2"/>
    <dgm:cxn modelId="{1F21848C-7DF5-43DF-A2E6-6B81BFA8C339}" type="presParOf" srcId="{7EBBC2CB-3043-42D2-89DB-CD8AA832B0AE}" destId="{616A584D-363D-43D6-B57F-E5558CFFD685}" srcOrd="1" destOrd="0" presId="urn:microsoft.com/office/officeart/2005/8/layout/hierarchy2"/>
    <dgm:cxn modelId="{5257C7A2-C69B-49FF-859F-9E72DDA0572E}" type="presParOf" srcId="{616A584D-363D-43D6-B57F-E5558CFFD685}" destId="{4CFA6DC9-460A-41E1-AD57-D17CC38A61AE}" srcOrd="0" destOrd="0" presId="urn:microsoft.com/office/officeart/2005/8/layout/hierarchy2"/>
    <dgm:cxn modelId="{59E6EC9D-6F24-4FD4-A191-BD1ABC121984}" type="presParOf" srcId="{4CFA6DC9-460A-41E1-AD57-D17CC38A61AE}" destId="{8741C65A-ACDA-4EAF-A43A-9490F4159DE5}" srcOrd="0" destOrd="0" presId="urn:microsoft.com/office/officeart/2005/8/layout/hierarchy2"/>
    <dgm:cxn modelId="{96528E0D-D515-46F5-93EF-7002BF917C54}" type="presParOf" srcId="{616A584D-363D-43D6-B57F-E5558CFFD685}" destId="{D0F2A158-72C4-4A1C-8834-8E7AE4D45B37}" srcOrd="1" destOrd="0" presId="urn:microsoft.com/office/officeart/2005/8/layout/hierarchy2"/>
    <dgm:cxn modelId="{4356E0B2-2D5B-4A35-B72F-6E2320724209}" type="presParOf" srcId="{D0F2A158-72C4-4A1C-8834-8E7AE4D45B37}" destId="{8A5B5C1D-EDD2-48F7-B5C6-BA4DC5E1C7FC}" srcOrd="0" destOrd="0" presId="urn:microsoft.com/office/officeart/2005/8/layout/hierarchy2"/>
    <dgm:cxn modelId="{3B0A0B5C-DB05-4B08-8DF9-387FC94C69BC}" type="presParOf" srcId="{D0F2A158-72C4-4A1C-8834-8E7AE4D45B37}" destId="{EB37D609-BE1B-4106-A77F-64C7651096CB}" srcOrd="1" destOrd="0" presId="urn:microsoft.com/office/officeart/2005/8/layout/hierarchy2"/>
    <dgm:cxn modelId="{B79A1849-C33F-4284-8F85-FA5E54107660}" type="presParOf" srcId="{616A584D-363D-43D6-B57F-E5558CFFD685}" destId="{129A2F4C-486B-4AB7-999C-96ACEF429186}" srcOrd="2" destOrd="0" presId="urn:microsoft.com/office/officeart/2005/8/layout/hierarchy2"/>
    <dgm:cxn modelId="{C04AE7CF-14CE-4427-85FF-DF8363A98101}" type="presParOf" srcId="{129A2F4C-486B-4AB7-999C-96ACEF429186}" destId="{DD15798E-0871-4263-B4F5-B31BC82A6FE6}" srcOrd="0" destOrd="0" presId="urn:microsoft.com/office/officeart/2005/8/layout/hierarchy2"/>
    <dgm:cxn modelId="{EC8FEC25-3C0D-4A28-95D5-E30E7A189267}" type="presParOf" srcId="{616A584D-363D-43D6-B57F-E5558CFFD685}" destId="{F9EE9236-067D-4997-9217-BF66324456E4}" srcOrd="3" destOrd="0" presId="urn:microsoft.com/office/officeart/2005/8/layout/hierarchy2"/>
    <dgm:cxn modelId="{724A96D3-F4C8-4C6C-935E-88C97650E0CB}" type="presParOf" srcId="{F9EE9236-067D-4997-9217-BF66324456E4}" destId="{9504E722-4665-4F11-A641-BE6A4C2922DA}" srcOrd="0" destOrd="0" presId="urn:microsoft.com/office/officeart/2005/8/layout/hierarchy2"/>
    <dgm:cxn modelId="{561CFCA8-061A-411C-85B1-D7239569BD04}" type="presParOf" srcId="{F9EE9236-067D-4997-9217-BF66324456E4}" destId="{28DD9800-EBD9-4EFE-A5F3-A468EE464EBE}" srcOrd="1" destOrd="0" presId="urn:microsoft.com/office/officeart/2005/8/layout/hierarchy2"/>
    <dgm:cxn modelId="{C9121CE5-992B-4B3A-8497-AE53849BF1B7}" type="presParOf" srcId="{616A584D-363D-43D6-B57F-E5558CFFD685}" destId="{B12D0A29-9E25-4197-9D4F-68F16FA181DC}" srcOrd="4" destOrd="0" presId="urn:microsoft.com/office/officeart/2005/8/layout/hierarchy2"/>
    <dgm:cxn modelId="{FA3FABE9-6F9B-4585-AB59-5DFC024B75B6}" type="presParOf" srcId="{B12D0A29-9E25-4197-9D4F-68F16FA181DC}" destId="{80F29DD5-E4A9-45A5-91DC-782DC17AE16F}" srcOrd="0" destOrd="0" presId="urn:microsoft.com/office/officeart/2005/8/layout/hierarchy2"/>
    <dgm:cxn modelId="{ECBAD070-C4B1-44EF-8B34-0A2DBFE12FF1}" type="presParOf" srcId="{616A584D-363D-43D6-B57F-E5558CFFD685}" destId="{F339D1B2-1F6E-4D38-9170-F89720F846C6}" srcOrd="5" destOrd="0" presId="urn:microsoft.com/office/officeart/2005/8/layout/hierarchy2"/>
    <dgm:cxn modelId="{D3646EB2-DE9A-429C-A806-AD552D855E46}" type="presParOf" srcId="{F339D1B2-1F6E-4D38-9170-F89720F846C6}" destId="{59CD4751-F22A-4662-BC14-7529E12057C7}" srcOrd="0" destOrd="0" presId="urn:microsoft.com/office/officeart/2005/8/layout/hierarchy2"/>
    <dgm:cxn modelId="{30D5335B-6658-4202-8C44-06529B24D5B0}" type="presParOf" srcId="{F339D1B2-1F6E-4D38-9170-F89720F846C6}" destId="{BB5895BE-53D2-4845-9991-E459C2BAACA8}" srcOrd="1" destOrd="0" presId="urn:microsoft.com/office/officeart/2005/8/layout/hierarchy2"/>
    <dgm:cxn modelId="{0C89AE2D-4811-497C-8C00-555CDE541C44}" type="presParOf" srcId="{798BB67B-1ADC-4A2F-92C1-19176FFED8C1}" destId="{741BBFB9-E87E-47EA-96F9-93B8D22EED50}" srcOrd="2" destOrd="0" presId="urn:microsoft.com/office/officeart/2005/8/layout/hierarchy2"/>
    <dgm:cxn modelId="{0B491D85-07FA-436F-9BBE-ADFD14E48E81}" type="presParOf" srcId="{741BBFB9-E87E-47EA-96F9-93B8D22EED50}" destId="{566F4DF3-7F70-4115-B6E3-56B330D6D9E0}" srcOrd="0" destOrd="0" presId="urn:microsoft.com/office/officeart/2005/8/layout/hierarchy2"/>
    <dgm:cxn modelId="{7FBF9FB1-069F-4402-B3D9-A890D53D4269}" type="presParOf" srcId="{798BB67B-1ADC-4A2F-92C1-19176FFED8C1}" destId="{40E6BAB6-AE80-47D9-AB75-AD682FDA0F61}" srcOrd="3" destOrd="0" presId="urn:microsoft.com/office/officeart/2005/8/layout/hierarchy2"/>
    <dgm:cxn modelId="{2578F720-70FF-4076-8959-8F49A196A57E}" type="presParOf" srcId="{40E6BAB6-AE80-47D9-AB75-AD682FDA0F61}" destId="{5BA27BE7-87C7-406B-96CF-C48BEAD733E6}" srcOrd="0" destOrd="0" presId="urn:microsoft.com/office/officeart/2005/8/layout/hierarchy2"/>
    <dgm:cxn modelId="{7744E67B-95E2-415A-B1B5-E6629DF1F451}" type="presParOf" srcId="{40E6BAB6-AE80-47D9-AB75-AD682FDA0F61}" destId="{D2F38C18-82B2-410E-9457-DEB9A0BCA122}" srcOrd="1" destOrd="0" presId="urn:microsoft.com/office/officeart/2005/8/layout/hierarchy2"/>
    <dgm:cxn modelId="{ECF07B15-7512-4229-808D-AD368D022672}" type="presParOf" srcId="{D2F38C18-82B2-410E-9457-DEB9A0BCA122}" destId="{5862D076-E238-44CC-A2E8-C069BD1D7730}" srcOrd="0" destOrd="0" presId="urn:microsoft.com/office/officeart/2005/8/layout/hierarchy2"/>
    <dgm:cxn modelId="{9FD8E816-6849-4CF3-A179-4BAB2AF03E38}" type="presParOf" srcId="{5862D076-E238-44CC-A2E8-C069BD1D7730}" destId="{1EA337B8-E0B9-421C-8790-D00854949F5D}" srcOrd="0" destOrd="0" presId="urn:microsoft.com/office/officeart/2005/8/layout/hierarchy2"/>
    <dgm:cxn modelId="{4A3E270D-B5DF-4771-A772-90C0A600AE33}" type="presParOf" srcId="{D2F38C18-82B2-410E-9457-DEB9A0BCA122}" destId="{B06A49E5-6713-4D8E-B1F0-2A9631DC5148}" srcOrd="1" destOrd="0" presId="urn:microsoft.com/office/officeart/2005/8/layout/hierarchy2"/>
    <dgm:cxn modelId="{0AA05A12-16DA-4C4D-88B1-B910113436CF}" type="presParOf" srcId="{B06A49E5-6713-4D8E-B1F0-2A9631DC5148}" destId="{A1D0D8A2-5CA1-419E-95CE-018102FADA2A}" srcOrd="0" destOrd="0" presId="urn:microsoft.com/office/officeart/2005/8/layout/hierarchy2"/>
    <dgm:cxn modelId="{7ECE27A2-117D-4D49-8B3A-72F775784AA4}" type="presParOf" srcId="{B06A49E5-6713-4D8E-B1F0-2A9631DC5148}" destId="{A014C191-7C0E-4A18-BCB2-0C7D62649C8A}" srcOrd="1" destOrd="0" presId="urn:microsoft.com/office/officeart/2005/8/layout/hierarchy2"/>
    <dgm:cxn modelId="{EF390CA1-F050-4A0F-961B-F21ACD50D627}" type="presParOf" srcId="{D2F38C18-82B2-410E-9457-DEB9A0BCA122}" destId="{795DD428-6BCF-42FE-9AD3-92C352612FC3}" srcOrd="2" destOrd="0" presId="urn:microsoft.com/office/officeart/2005/8/layout/hierarchy2"/>
    <dgm:cxn modelId="{9C753436-7BB5-4D79-A3AD-614AB0346561}" type="presParOf" srcId="{795DD428-6BCF-42FE-9AD3-92C352612FC3}" destId="{F164DF21-6C79-44CA-AD58-20E349F56E2E}" srcOrd="0" destOrd="0" presId="urn:microsoft.com/office/officeart/2005/8/layout/hierarchy2"/>
    <dgm:cxn modelId="{A7E7EAC3-7535-4D18-B7A5-A9D32CC90713}" type="presParOf" srcId="{D2F38C18-82B2-410E-9457-DEB9A0BCA122}" destId="{9C26FDD4-539D-4A50-9608-2F0E0E994249}" srcOrd="3" destOrd="0" presId="urn:microsoft.com/office/officeart/2005/8/layout/hierarchy2"/>
    <dgm:cxn modelId="{94D55FDB-B10E-4889-9A91-41CAC55D12A6}" type="presParOf" srcId="{9C26FDD4-539D-4A50-9608-2F0E0E994249}" destId="{D60B0852-BDF5-47AC-AF55-98E92D86FCDB}" srcOrd="0" destOrd="0" presId="urn:microsoft.com/office/officeart/2005/8/layout/hierarchy2"/>
    <dgm:cxn modelId="{FA171460-E52B-4CD8-ABE8-AF95A141AAE0}" type="presParOf" srcId="{9C26FDD4-539D-4A50-9608-2F0E0E994249}" destId="{08336B41-684B-4FB7-AA76-9BFB1174B96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F128-E4EB-46FF-8E6A-07FB641E6E25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F2-6BEC-4092-9ABB-C9291C74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18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F128-E4EB-46FF-8E6A-07FB641E6E25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F2-6BEC-4092-9ABB-C9291C74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05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F128-E4EB-46FF-8E6A-07FB641E6E25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F2-6BEC-4092-9ABB-C9291C74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16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F128-E4EB-46FF-8E6A-07FB641E6E25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F2-6BEC-4092-9ABB-C9291C74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05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F128-E4EB-46FF-8E6A-07FB641E6E25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F2-6BEC-4092-9ABB-C9291C74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43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F128-E4EB-46FF-8E6A-07FB641E6E25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F2-6BEC-4092-9ABB-C9291C74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04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F128-E4EB-46FF-8E6A-07FB641E6E25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F2-6BEC-4092-9ABB-C9291C74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5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F128-E4EB-46FF-8E6A-07FB641E6E25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F2-6BEC-4092-9ABB-C9291C74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64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F128-E4EB-46FF-8E6A-07FB641E6E25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F2-6BEC-4092-9ABB-C9291C74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37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F128-E4EB-46FF-8E6A-07FB641E6E25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F2-6BEC-4092-9ABB-C9291C74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7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F128-E4EB-46FF-8E6A-07FB641E6E25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F2-6BEC-4092-9ABB-C9291C74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98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BF128-E4EB-46FF-8E6A-07FB641E6E25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33F2-6BEC-4092-9ABB-C9291C749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u="none" strike="noStrike" baseline="0" dirty="0" smtClean="0">
                <a:solidFill>
                  <a:srgbClr val="C00000"/>
                </a:solidFill>
              </a:rPr>
              <a:t/>
            </a:r>
            <a:br>
              <a:rPr lang="ru-RU" b="0" i="0" u="none" strike="noStrike" baseline="0" dirty="0" smtClean="0">
                <a:solidFill>
                  <a:srgbClr val="C00000"/>
                </a:solidFill>
              </a:rPr>
            </a:br>
            <a:r>
              <a:rPr lang="ru-RU" b="0" i="0" u="none" strike="noStrike" baseline="0" dirty="0" smtClean="0">
                <a:solidFill>
                  <a:srgbClr val="C00000"/>
                </a:solidFill>
              </a:rPr>
              <a:t> Гражданство </a:t>
            </a:r>
            <a:br>
              <a:rPr lang="ru-RU" b="0" i="0" u="none" strike="noStrike" baseline="0" dirty="0" smtClean="0">
                <a:solidFill>
                  <a:srgbClr val="C00000"/>
                </a:solidFill>
              </a:rPr>
            </a:br>
            <a:r>
              <a:rPr lang="ru-RU" b="0" i="0" u="none" strike="noStrike" baseline="0" dirty="0" smtClean="0">
                <a:solidFill>
                  <a:srgbClr val="C00000"/>
                </a:solidFill>
              </a:rPr>
              <a:t>Российской Федерации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50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Гражданство РФ и брак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/>
              <a:t>Заключение или расторжение брака между гражданином РФ и лицом, не имеющим гражданства РФ, не влечет за собой изменение гражданства указанных лиц.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/>
              <a:t>Изменение гражданства одним из супругов не влечет за собой изменение гражданства другого супруга.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dirty="0"/>
              <a:t>Расторжение брака не влечет за собой изменение гражданства родившихся в этом браке или усыновленных (удочеренных) супругами детей.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9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90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Понятия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3"/>
            <a:ext cx="12192000" cy="6123346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Гражданство </a:t>
            </a:r>
            <a:r>
              <a:rPr lang="ru-RU" dirty="0"/>
              <a:t>– это устойчивая правовая связь человека с государством, выражающаяся в совокупности их взаимных прав и обязанностей.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rgbClr val="C00000"/>
                </a:solidFill>
              </a:rPr>
              <a:t>Подданство</a:t>
            </a:r>
            <a:r>
              <a:rPr lang="ru-RU" dirty="0" smtClean="0"/>
              <a:t> </a:t>
            </a:r>
            <a:r>
              <a:rPr lang="ru-RU" dirty="0"/>
              <a:t>— политико-правовая односторонняя связь физического лица и монарха</a:t>
            </a:r>
            <a:r>
              <a:rPr lang="ru-RU" dirty="0" smtClean="0"/>
              <a:t>.</a:t>
            </a:r>
            <a:r>
              <a:rPr lang="ru-RU" dirty="0"/>
              <a:t> В наше время фактически равнозначен понятию гражданства. </a:t>
            </a:r>
          </a:p>
        </p:txBody>
      </p:sp>
      <p:pic>
        <p:nvPicPr>
          <p:cNvPr id="1026" name="Picture 2" descr="Рекордсмен королевских кровей принц Филипп - РИА Новости, 04.05.20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37202"/>
            <a:ext cx="4858828" cy="364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Гражданство Великобритании: как получить россиянину, британский паспорт за  инвестиции, через брак и другие способ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314" y="3037202"/>
            <a:ext cx="4858828" cy="364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35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Категории физических лиц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18248"/>
            <a:ext cx="12192000" cy="5339751"/>
          </a:xfrm>
        </p:spPr>
        <p:txBody>
          <a:bodyPr/>
          <a:lstStyle/>
          <a:p>
            <a:pPr lvl="0" algn="just" fontAlgn="base"/>
            <a:r>
              <a:rPr lang="ru-RU" b="1" dirty="0"/>
              <a:t>граждане государства</a:t>
            </a:r>
            <a:r>
              <a:rPr lang="ru-RU" dirty="0"/>
              <a:t> — лица, имеющие документальное подтверждение их принадлежности к гражданству данного государства;</a:t>
            </a:r>
          </a:p>
          <a:p>
            <a:pPr lvl="0" algn="just" fontAlgn="base"/>
            <a:r>
              <a:rPr lang="ru-RU" b="1" dirty="0"/>
              <a:t>иностранные граждане</a:t>
            </a:r>
            <a:r>
              <a:rPr lang="ru-RU" dirty="0"/>
              <a:t> — лица, не являющиеся гражданами данного государства и имеющие гражданство (подданство) иностранного государства;</a:t>
            </a:r>
          </a:p>
          <a:p>
            <a:pPr lvl="0" algn="just" fontAlgn="base"/>
            <a:r>
              <a:rPr lang="ru-RU" b="1" dirty="0"/>
              <a:t>лица без гражданства</a:t>
            </a:r>
            <a:r>
              <a:rPr lang="ru-RU" dirty="0"/>
              <a:t> (</a:t>
            </a:r>
            <a:r>
              <a:rPr lang="ru-RU" b="1" dirty="0"/>
              <a:t>апатриды</a:t>
            </a:r>
            <a:r>
              <a:rPr lang="ru-RU" dirty="0"/>
              <a:t>) — лица, не имеющие доказательства наличия гражданства какого-либо государства.</a:t>
            </a:r>
          </a:p>
          <a:p>
            <a:pPr algn="just"/>
            <a:r>
              <a:rPr lang="ru-RU" b="1" dirty="0"/>
              <a:t>граждане с двойным гражданством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4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003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b="1" dirty="0">
                <a:solidFill>
                  <a:srgbClr val="C00000"/>
                </a:solidFill>
              </a:rPr>
              <a:t>Принципы гражданства </a:t>
            </a:r>
            <a:r>
              <a:rPr lang="ru-RU" b="1" dirty="0" smtClean="0">
                <a:solidFill>
                  <a:srgbClr val="C00000"/>
                </a:solidFill>
              </a:rPr>
              <a:t>РФ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3410"/>
            <a:ext cx="12192000" cy="58745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является </a:t>
            </a:r>
            <a:r>
              <a:rPr lang="ru-RU" dirty="0"/>
              <a:t>единым и равным независимо от оснований его приобретения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проживание </a:t>
            </a:r>
            <a:r>
              <a:rPr lang="ru-RU" dirty="0"/>
              <a:t>гражданина за пределами РФ не прекращает гражданства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гражданин </a:t>
            </a:r>
            <a:r>
              <a:rPr lang="ru-RU" dirty="0"/>
              <a:t>РФ не может быть лишен гражданства или права изменить его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нельзя </a:t>
            </a:r>
            <a:r>
              <a:rPr lang="ru-RU" dirty="0"/>
              <a:t>принудительно выслать гражданина за границу или выдать его иностранному государству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 marL="0" indent="0" algn="ctr">
              <a:buNone/>
            </a:pPr>
            <a:r>
              <a:rPr lang="ru-RU" u="sng" dirty="0" smtClean="0">
                <a:solidFill>
                  <a:srgbClr val="C00000"/>
                </a:solidFill>
              </a:rPr>
              <a:t>*Российские </a:t>
            </a:r>
            <a:r>
              <a:rPr lang="ru-RU" u="sng" dirty="0">
                <a:solidFill>
                  <a:srgbClr val="C00000"/>
                </a:solidFill>
              </a:rPr>
              <a:t>граждане, проживающие как на территории страны, так и за ее пределами, в равной степени находятся под защитой и покровительством РФ. 	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9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694" y="1"/>
            <a:ext cx="10515600" cy="7418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Основания </a:t>
            </a:r>
            <a:r>
              <a:rPr lang="ru-RU" b="1" dirty="0">
                <a:solidFill>
                  <a:srgbClr val="C00000"/>
                </a:solidFill>
              </a:rPr>
              <a:t>приобретения гражданства 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868635"/>
              </p:ext>
            </p:extLst>
          </p:nvPr>
        </p:nvGraphicFramePr>
        <p:xfrm>
          <a:off x="0" y="741872"/>
          <a:ext cx="12192000" cy="61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3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61999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968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 семье граж­дан­ки РФ и граж­да­ни­на Ямайки, про­жи­ва­ю­щих на тер­ри­то­рии РФ, ро­дил­ся сын. Ис­поль­зуя обществоведческие знания, объясните, как может быть решён во­прос о граж­дан­стве сына. При­ве­ди­те три воз­мож­ных способа ре­ше­ния этого вопроса.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28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188" y="1"/>
            <a:ext cx="10515600" cy="86264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Натурализация</a:t>
            </a:r>
            <a:r>
              <a:rPr lang="ru-RU" dirty="0" smtClean="0"/>
              <a:t> (прием в гражданство)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046755"/>
              </p:ext>
            </p:extLst>
          </p:nvPr>
        </p:nvGraphicFramePr>
        <p:xfrm>
          <a:off x="0" y="862642"/>
          <a:ext cx="5900468" cy="54899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900468"/>
              </a:tblGrid>
              <a:tr h="448573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rgbClr val="00B050"/>
                          </a:solidFill>
                        </a:rPr>
                        <a:t>В общем порядке</a:t>
                      </a:r>
                      <a:endParaRPr lang="ru-RU" sz="28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971759">
                <a:tc>
                  <a:txBody>
                    <a:bodyPr/>
                    <a:lstStyle/>
                    <a:p>
                      <a:pPr marL="342900" lvl="0" indent="-342900" fontAlgn="base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effectLst/>
                        </a:rPr>
                        <a:t>Достижение совершеннолетия</a:t>
                      </a:r>
                    </a:p>
                    <a:p>
                      <a:pPr marL="342900" lvl="0" indent="-342900" fontAlgn="base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effectLst/>
                        </a:rPr>
                        <a:t>Дееспособность</a:t>
                      </a:r>
                    </a:p>
                    <a:p>
                      <a:pPr marL="342900" lvl="0" indent="-342900" fontAlgn="base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effectLst/>
                        </a:rPr>
                        <a:t>Проживание в РФ 5 лет непрерывно</a:t>
                      </a:r>
                    </a:p>
                    <a:p>
                      <a:pPr marL="342900" lvl="0" indent="-342900" fontAlgn="base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effectLst/>
                        </a:rPr>
                        <a:t>Соблюдение Конституцию и законов РФ</a:t>
                      </a:r>
                    </a:p>
                    <a:p>
                      <a:pPr marL="342900" lvl="0" indent="-342900" fontAlgn="base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effectLst/>
                        </a:rPr>
                        <a:t>Наличие законного источника средств к существованию</a:t>
                      </a:r>
                    </a:p>
                    <a:p>
                      <a:pPr marL="342900" lvl="0" indent="-342900" fontAlgn="base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effectLst/>
                        </a:rPr>
                        <a:t>Владение русским языком (экзамен)</a:t>
                      </a:r>
                    </a:p>
                    <a:p>
                      <a:r>
                        <a:rPr lang="ru-RU" sz="2400" u="sng" kern="1200" dirty="0" smtClean="0">
                          <a:solidFill>
                            <a:srgbClr val="C00000"/>
                          </a:solidFill>
                          <a:effectLst/>
                        </a:rPr>
                        <a:t>*отказ от имеющегося иного гражданства</a:t>
                      </a:r>
                      <a:endParaRPr lang="ru-RU" sz="2400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Как происходит филиация в Российской Федерации в 2020 год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01" y="2080404"/>
            <a:ext cx="5442721" cy="342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374921"/>
              </p:ext>
            </p:extLst>
          </p:nvPr>
        </p:nvGraphicFramePr>
        <p:xfrm>
          <a:off x="0" y="285753"/>
          <a:ext cx="6291532" cy="54899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291532"/>
              </a:tblGrid>
              <a:tr h="4485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rgbClr val="00B050"/>
                          </a:solidFill>
                          <a:effectLst/>
                        </a:rPr>
                        <a:t>Исключения</a:t>
                      </a:r>
                      <a:endParaRPr lang="ru-RU" sz="2800" b="0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71759">
                <a:tc>
                  <a:txBody>
                    <a:bodyPr/>
                    <a:lstStyle/>
                    <a:p>
                      <a:pPr marL="342900" lvl="0" indent="-342900" fontAlgn="base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effectLst/>
                        </a:rPr>
                        <a:t>состояния в браке с гражданином РФ не менее 3 лет</a:t>
                      </a:r>
                    </a:p>
                    <a:p>
                      <a:pPr marL="342900" lvl="0" indent="-342900" fontAlgn="base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effectLst/>
                        </a:rPr>
                        <a:t>наличия у нетрудоспособного лица дееспособных совершеннолетних детей, имеющих гражданство РФ</a:t>
                      </a:r>
                    </a:p>
                    <a:p>
                      <a:pPr marL="342900" lvl="0" indent="-342900" fontAlgn="base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effectLst/>
                        </a:rPr>
                        <a:t>наличия у лица высоких достижений в науке, технике и культуре</a:t>
                      </a:r>
                    </a:p>
                    <a:p>
                      <a:pPr marL="342900" lvl="0" indent="-342900" fontAlgn="base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effectLst/>
                        </a:rPr>
                        <a:t>предоставления лицу политического убежища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400" kern="1200" dirty="0" smtClean="0">
                          <a:effectLst/>
                        </a:rPr>
                        <a:t>признания лица беженцем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2" name="Picture 4" descr="Российские граждане прирастают баронессами, боксерами и актерами |  Константин Посторонко - Персональный сай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627" y="138022"/>
            <a:ext cx="3754216" cy="234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Брак и изменение налогового класса в Германии | by Frank Lehmann | Med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135" y="2672811"/>
            <a:ext cx="28956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Книга: &quot;Эдвард Сноуден. Личное дело&quot; - Эдвард Сноуден. Купить книгу, читать  рецензии | Permanent Record | ISBN 978-5-04-107888-1 | Лабирин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634" y="2672811"/>
            <a:ext cx="2565336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8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Лобстер">
      <a:majorFont>
        <a:latin typeface="Lobster"/>
        <a:ea typeface=""/>
        <a:cs typeface=""/>
      </a:majorFont>
      <a:minorFont>
        <a:latin typeface="Lobste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467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Lobster</vt:lpstr>
      <vt:lpstr>Wingdings</vt:lpstr>
      <vt:lpstr>Тема Office</vt:lpstr>
      <vt:lpstr>  Гражданство  Российской Федерации </vt:lpstr>
      <vt:lpstr>Понятия </vt:lpstr>
      <vt:lpstr>Категории физических лиц</vt:lpstr>
      <vt:lpstr>  Принципы гражданства РФ</vt:lpstr>
      <vt:lpstr>Основания приобретения гражданства </vt:lpstr>
      <vt:lpstr>Презентация PowerPoint</vt:lpstr>
      <vt:lpstr>Презентация PowerPoint</vt:lpstr>
      <vt:lpstr>Натурализация (прием в гражданство)</vt:lpstr>
      <vt:lpstr>Презентация PowerPoint</vt:lpstr>
      <vt:lpstr>Гражданство РФ и брак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Гражданство Российской Федерации</dc:title>
  <dc:creator>Учетная запись Майкрософт</dc:creator>
  <cp:lastModifiedBy>Учетная запись Майкрософт</cp:lastModifiedBy>
  <cp:revision>8</cp:revision>
  <dcterms:created xsi:type="dcterms:W3CDTF">2020-12-15T16:09:19Z</dcterms:created>
  <dcterms:modified xsi:type="dcterms:W3CDTF">2020-12-16T06:57:27Z</dcterms:modified>
</cp:coreProperties>
</file>