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58" r:id="rId9"/>
    <p:sldId id="272" r:id="rId10"/>
    <p:sldId id="259" r:id="rId11"/>
    <p:sldId id="260" r:id="rId12"/>
    <p:sldId id="261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318254"/>
            <a:ext cx="3551756" cy="11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0"/>
            <a:ext cx="792088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030"/>
            <a:ext cx="684000" cy="68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9031"/>
            <a:ext cx="699827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8" y="16492"/>
            <a:ext cx="10171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CA95-24C0-4EEB-A881-1CD04868B5B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29CA-B98A-4298-A002-58ADD0C99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ikkka.ru/image/vov1.jpg" TargetMode="External"/><Relationship Id="rId3" Type="http://schemas.openxmlformats.org/officeDocument/2006/relationships/hyperlink" Target="http://gamesterritory.ucoz.ua/_ph/14/2/230909783.jpg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weapons-world.ru/books/item/f00/s00/z0000002/pic/000005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437112"/>
            <a:ext cx="6603076" cy="1816058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Лотошинская средняя общеобразовательная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№1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9831" y="2214554"/>
            <a:ext cx="60773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Этих дней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не смолкнет слава</a:t>
            </a:r>
            <a:endParaRPr lang="ru-RU" sz="4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6015" y="1643050"/>
            <a:ext cx="3240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Урок Мужества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357166"/>
            <a:ext cx="4919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горжусь ими!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3 - копия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30591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6248" y="1397000"/>
          <a:ext cx="392909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090"/>
              </a:tblGrid>
              <a:tr h="4532330">
                <a:tc>
                  <a:txBody>
                    <a:bodyPr/>
                    <a:lstStyle/>
                    <a:p>
                      <a:pPr algn="just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ЦАРЁВ Николай Ильич. Родился в деревне Бренево, Лотошинского района, Московской области   </a:t>
                      </a:r>
                    </a:p>
                    <a:p>
                      <a:pPr algn="just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декабря 1924 года. Прадед моей мамы. В марте 1942 года был призван на ВОВ рядовым. Николай Ильич имел награды. </a:t>
                      </a: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357166"/>
            <a:ext cx="4919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горжусь ими!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4 - копия (2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25717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44" y="1397000"/>
          <a:ext cx="464347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3470"/>
              </a:tblGrid>
              <a:tr h="31035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Пронина (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Сокова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Евдокия Степановна. Родилась 27 февраля в 1921году, д.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Сологино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Бабушка моего папы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награждена медалью «К 55-летию Великой Отечественной войны», «За доблестный труд в Великой Отечественной войне 1941 – 1945 г. », «К 60-летию Великой Отечественной войны», «Ветеран труда», «9 мая 1945 г. Мы победили!»</a:t>
                      </a: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406174117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r="19531" b="2777"/>
          <a:stretch>
            <a:fillRect/>
          </a:stretch>
        </p:blipFill>
        <p:spPr>
          <a:xfrm>
            <a:off x="3643306" y="642918"/>
            <a:ext cx="50455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201840617405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0"/>
          </a:blip>
          <a:srcRect l="17080" t="10031" r="17757" b="17362"/>
          <a:stretch>
            <a:fillRect/>
          </a:stretch>
        </p:blipFill>
        <p:spPr>
          <a:xfrm rot="5400000">
            <a:off x="-335568" y="1978586"/>
            <a:ext cx="524310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4919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горжусь ими!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01840617415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11458" r="5555" b="20833"/>
          <a:stretch>
            <a:fillRect/>
          </a:stretch>
        </p:blipFill>
        <p:spPr>
          <a:xfrm>
            <a:off x="4572000" y="3071810"/>
            <a:ext cx="280255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Аристов Сергей Павлович.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D:\User\Pictures\2015-04-17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772816"/>
            <a:ext cx="2697480" cy="4032504"/>
          </a:xfrm>
          <a:prstGeom prst="rect">
            <a:avLst/>
          </a:prstGeom>
          <a:noFill/>
        </p:spPr>
      </p:pic>
      <p:pic>
        <p:nvPicPr>
          <p:cNvPr id="5" name="Picture 2" descr="D:\User\Pictures\2015-04-17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772816"/>
            <a:ext cx="3124200" cy="409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4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nx960x640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611560" y="404664"/>
            <a:ext cx="8424935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870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520280" cy="137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12976"/>
            <a:ext cx="7901014" cy="2913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8077" y="35716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870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0491"/>
            <a:ext cx="4263017" cy="23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13392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Arial" charset="0"/>
              </a:rPr>
              <a:t>2</a:t>
            </a:r>
            <a:r>
              <a:rPr lang="en-US" altLang="ru-RU" sz="3200" b="1" dirty="0">
                <a:latin typeface="Arial" charset="0"/>
              </a:rPr>
              <a:t>2</a:t>
            </a:r>
            <a:r>
              <a:rPr lang="ru-RU" altLang="ru-RU" sz="3200" b="1" dirty="0">
                <a:latin typeface="Arial" charset="0"/>
              </a:rPr>
              <a:t> июня 1941 года </a:t>
            </a:r>
          </a:p>
          <a:p>
            <a:pPr algn="ctr"/>
            <a:r>
              <a:rPr lang="ru-RU" altLang="ru-RU" sz="3200" dirty="0">
                <a:latin typeface="Arial" charset="0"/>
              </a:rPr>
              <a:t>в </a:t>
            </a:r>
            <a:r>
              <a:rPr lang="ru-RU" altLang="ru-RU" sz="3200" b="1" dirty="0">
                <a:latin typeface="Arial" charset="0"/>
              </a:rPr>
              <a:t>04.00</a:t>
            </a:r>
            <a:r>
              <a:rPr lang="ru-RU" altLang="ru-RU" sz="3200" dirty="0">
                <a:latin typeface="Arial" charset="0"/>
              </a:rPr>
              <a:t> без объявления войны фашистские войска вторглись на территорию СССР. началась </a:t>
            </a:r>
            <a:r>
              <a:rPr lang="ru-RU" altLang="ru-RU" sz="3200" b="1" dirty="0">
                <a:latin typeface="Arial" charset="0"/>
              </a:rPr>
              <a:t>Великая Отечественная война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Картинка 11 из 1299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43" y="3860800"/>
            <a:ext cx="3857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8" descr="http://igor-tambov.narod.ru/museum/gpw/gpw-1941/img/1941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23" y="105881"/>
            <a:ext cx="4165633" cy="22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Картинка 13 из 509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324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Картинка 17 из 509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/>
          <a:stretch>
            <a:fillRect/>
          </a:stretch>
        </p:blipFill>
        <p:spPr bwMode="auto">
          <a:xfrm>
            <a:off x="899592" y="2708920"/>
            <a:ext cx="33813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495759"/>
      </p:ext>
    </p:extLst>
  </p:cSld>
  <p:clrMapOvr>
    <a:masterClrMapping/>
  </p:clrMapOvr>
  <p:transition spd="slow" advTm="14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e1afijda1a3cyb.xn--p1ai/media/CACHE/images/2022/06/22/news_images/IMG_2074/b5b1d66ec0b58c999a8444a6de9a67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77795" cy="56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v-dnr-prodolzhayutsya-vyplaty-veteranam-vov-ko-dnyu-pobedy-73650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827584" y="980728"/>
            <a:ext cx="7230949" cy="4813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004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827584" y="836712"/>
            <a:ext cx="7502128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6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0263"/>
            <a:ext cx="6120680" cy="672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5072826" cy="455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SC007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498" y="631102"/>
            <a:ext cx="4992558" cy="374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851104" cy="652934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Корнеев Василий Иванович</a:t>
            </a:r>
            <a:br>
              <a:rPr lang="ru-RU" dirty="0"/>
            </a:br>
            <a:r>
              <a:rPr lang="ru-RU" dirty="0"/>
              <a:t>1921-2000г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5"/>
            <a:ext cx="742716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войну прапрадед ушёл в 18 лет солдатом. Воевал в Ленинграде, помогал переправлять людей через Ладогу, по дороге жизни. </a:t>
            </a:r>
          </a:p>
          <a:p>
            <a:pPr marL="0" indent="0">
              <a:buNone/>
            </a:pPr>
            <a:r>
              <a:rPr lang="ru-RU" sz="2400" dirty="0"/>
              <a:t>Он не любил рассказывать про войну. Ясно, что было очень трудно, но несмотря на все трудности люди выжили.</a:t>
            </a:r>
          </a:p>
          <a:p>
            <a:pPr marL="0" indent="0">
              <a:buNone/>
            </a:pPr>
            <a:r>
              <a:rPr lang="ru-RU" sz="2400" dirty="0"/>
              <a:t>После войны, вся грудь его сверкала медалями и орденами. И даже посмертно его нашла награда «Медаль за отвагу», «За оборону Ленинграда»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Picture 2" descr="http://verro.ru/img/3/f4/cf/medal-za-otvagu-rf-mulyazh-l636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13176"/>
            <a:ext cx="1331639" cy="1775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5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2.8|1.9"/>
</p:tagLst>
</file>

<file path=ppt/theme/theme1.xml><?xml version="1.0" encoding="utf-8"?>
<a:theme xmlns:a="http://schemas.openxmlformats.org/drawingml/2006/main" name="Тема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</Template>
  <TotalTime>277</TotalTime>
  <Words>229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Корнеев Василий Иванович 1921-2000г</vt:lpstr>
      <vt:lpstr>Презентация PowerPoint</vt:lpstr>
      <vt:lpstr>Презентация PowerPoint</vt:lpstr>
      <vt:lpstr>Презентация PowerPoint</vt:lpstr>
      <vt:lpstr>Аристов Сергей Павлович.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God</dc:creator>
  <cp:lastModifiedBy>Obrazcova N N</cp:lastModifiedBy>
  <cp:revision>30</cp:revision>
  <dcterms:created xsi:type="dcterms:W3CDTF">2018-04-06T12:01:10Z</dcterms:created>
  <dcterms:modified xsi:type="dcterms:W3CDTF">2023-11-12T17:55:35Z</dcterms:modified>
</cp:coreProperties>
</file>