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837B6BD7-1D10-4EE9-9AA5-55FC4038EC13}" type="datetimeFigureOut">
              <a:rPr lang="ru-RU" smtClean="0"/>
              <a:t>29.11.2020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27D7FBF-2BBE-48C2-A8CD-E9D24B73FE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251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6BD7-1D10-4EE9-9AA5-55FC4038EC13}" type="datetimeFigureOut">
              <a:rPr lang="ru-RU" smtClean="0"/>
              <a:t>29.11.2020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D7FBF-2BBE-48C2-A8CD-E9D24B73FE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625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6BD7-1D10-4EE9-9AA5-55FC4038EC13}" type="datetimeFigureOut">
              <a:rPr lang="ru-RU" smtClean="0"/>
              <a:t>29.11.2020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D7FBF-2BBE-48C2-A8CD-E9D24B73FE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000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6BD7-1D10-4EE9-9AA5-55FC4038EC13}" type="datetimeFigureOut">
              <a:rPr lang="ru-RU" smtClean="0"/>
              <a:t>29.11.2020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D7FBF-2BBE-48C2-A8CD-E9D24B73FE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110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6BD7-1D10-4EE9-9AA5-55FC4038EC13}" type="datetimeFigureOut">
              <a:rPr lang="ru-RU" smtClean="0"/>
              <a:t>29.11.2020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D7FBF-2BBE-48C2-A8CD-E9D24B73FE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15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6BD7-1D10-4EE9-9AA5-55FC4038EC13}" type="datetimeFigureOut">
              <a:rPr lang="ru-RU" smtClean="0"/>
              <a:t>29.11.2020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D7FBF-2BBE-48C2-A8CD-E9D24B73FE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523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6BD7-1D10-4EE9-9AA5-55FC4038EC13}" type="datetimeFigureOut">
              <a:rPr lang="ru-RU" smtClean="0"/>
              <a:t>29.11.2020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D7FBF-2BBE-48C2-A8CD-E9D24B73FE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562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6BD7-1D10-4EE9-9AA5-55FC4038EC13}" type="datetimeFigureOut">
              <a:rPr lang="ru-RU" smtClean="0"/>
              <a:t>29.11.2020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D7FBF-2BBE-48C2-A8CD-E9D24B73FE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93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6BD7-1D10-4EE9-9AA5-55FC4038EC13}" type="datetimeFigureOut">
              <a:rPr lang="ru-RU" smtClean="0"/>
              <a:t>29.11.2020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D7FBF-2BBE-48C2-A8CD-E9D24B73FE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079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6BD7-1D10-4EE9-9AA5-55FC4038EC13}" type="datetimeFigureOut">
              <a:rPr lang="ru-RU" smtClean="0"/>
              <a:t>29.11.2020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D7FBF-2BBE-48C2-A8CD-E9D24B73FE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2836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6BD7-1D10-4EE9-9AA5-55FC4038EC13}" type="datetimeFigureOut">
              <a:rPr lang="ru-RU" smtClean="0"/>
              <a:t>29.11.2020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D7FBF-2BBE-48C2-A8CD-E9D24B73FE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610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6BD7-1D10-4EE9-9AA5-55FC4038EC13}" type="datetimeFigureOut">
              <a:rPr lang="ru-RU" smtClean="0"/>
              <a:t>29.11.2020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D7FBF-2BBE-48C2-A8CD-E9D24B73FECE}" type="slidenum">
              <a:rPr lang="ru-RU" smtClean="0"/>
              <a:t>‹#›</a:t>
            </a:fld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864195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6BD7-1D10-4EE9-9AA5-55FC4038EC13}" type="datetimeFigureOut">
              <a:rPr lang="ru-RU" smtClean="0"/>
              <a:t>29.11.2020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D7FBF-2BBE-48C2-A8CD-E9D24B73FE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93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6BD7-1D10-4EE9-9AA5-55FC4038EC13}" type="datetimeFigureOut">
              <a:rPr lang="ru-RU" smtClean="0"/>
              <a:t>29.11.2020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D7FBF-2BBE-48C2-A8CD-E9D24B73FE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989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6BD7-1D10-4EE9-9AA5-55FC4038EC13}" type="datetimeFigureOut">
              <a:rPr lang="ru-RU" smtClean="0"/>
              <a:t>29.11.2020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D7FBF-2BBE-48C2-A8CD-E9D24B73FE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0720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6BD7-1D10-4EE9-9AA5-55FC4038EC13}" type="datetimeFigureOut">
              <a:rPr lang="ru-RU" smtClean="0"/>
              <a:t>29.11.2020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D7FBF-2BBE-48C2-A8CD-E9D24B73FE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6060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6BD7-1D10-4EE9-9AA5-55FC4038EC13}" type="datetimeFigureOut">
              <a:rPr lang="ru-RU" smtClean="0"/>
              <a:t>29.11.2020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D7FBF-2BBE-48C2-A8CD-E9D24B73FE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768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7B6BD7-1D10-4EE9-9AA5-55FC4038EC13}" type="datetimeFigureOut">
              <a:rPr lang="ru-RU" smtClean="0"/>
              <a:t>29.11.2020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D7FBF-2BBE-48C2-A8CD-E9D24B73FE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6758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0613" y="893763"/>
            <a:ext cx="11987783" cy="1236789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Робототехника как познавательная </a:t>
            </a:r>
            <a:r>
              <a:rPr lang="en-US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новая технология обучения</a:t>
            </a:r>
            <a:endParaRPr lang="ru-RU" sz="4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9712" y="5093208"/>
            <a:ext cx="5266944" cy="1344168"/>
          </a:xfrm>
        </p:spPr>
        <p:txBody>
          <a:bodyPr>
            <a:noAutofit/>
          </a:bodyPr>
          <a:lstStyle/>
          <a:p>
            <a:pPr algn="ctr"/>
            <a:r>
              <a:rPr lang="ru-RU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выполнила:</a:t>
            </a:r>
          </a:p>
          <a:p>
            <a:pPr algn="ctr"/>
            <a:r>
              <a:rPr lang="ru-RU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информатики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ГБОУ СОШ №6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Бойко Екатерина Сергеевна</a:t>
            </a:r>
            <a:endParaRPr lang="ru-RU" cap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971" y="2258568"/>
            <a:ext cx="4613065" cy="275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1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0056" y="1618489"/>
            <a:ext cx="6629400" cy="3584447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Робототехника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 это область техники, связанная с разработкой и применением роботов, а также компьютерных систем для управления ими, сенсорной обратной связи и обработки информации.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28" y="1618489"/>
            <a:ext cx="4605528" cy="358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03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11496" y="1179576"/>
            <a:ext cx="6382512" cy="4511041"/>
          </a:xfrm>
        </p:spPr>
        <p:txBody>
          <a:bodyPr>
            <a:noAutofit/>
          </a:bodyPr>
          <a:lstStyle/>
          <a:p>
            <a:pPr algn="just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Программирование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 процесс создания 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компьютерных программ.</a:t>
            </a:r>
          </a:p>
          <a:p>
            <a:pPr algn="just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будем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Lego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серии </a:t>
            </a:r>
            <a:r>
              <a:rPr lang="en-US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Mindstorms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 получите первый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серьезный опыт конструирования и программирования роботов.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Работать будем с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различными датчиками и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осваивать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среды программирования.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32" y="1179576"/>
            <a:ext cx="4718304" cy="374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135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14416" y="886968"/>
            <a:ext cx="6117336" cy="4922521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Робототехнический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 различный вид станочных систем, имеющий одно или более технологическое оборудование в своем составе при наличии в нём промышленных 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роботов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Роботизированный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состоит из оборудования, в пределах которого изделие перемещается поштучно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какие бывают комплексы – мы сейчас и узнаем!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26" y="1088136"/>
            <a:ext cx="5211062" cy="347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957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11496" y="1248473"/>
            <a:ext cx="6383971" cy="4082479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LEGO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Мindstоrms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Используй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интуитивный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инферфейс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основанный на перетаскивании элементов, программируя своих любимых роботов, чтобы они могли ходить, общаться, думать и делать все, что пожелаешь. </a:t>
            </a:r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будешь готов к новым приключениям, разблокируй дополнительные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функции!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00" r="21120"/>
          <a:stretch/>
        </p:blipFill>
        <p:spPr>
          <a:xfrm>
            <a:off x="978408" y="1248473"/>
            <a:ext cx="3456432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604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90288" y="841247"/>
            <a:ext cx="6665976" cy="5077969"/>
          </a:xfrm>
        </p:spPr>
        <p:txBody>
          <a:bodyPr/>
          <a:lstStyle/>
          <a:p>
            <a:pPr algn="just"/>
            <a:r>
              <a:rPr 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ischertechnik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 это уникальные механические и электронные обучающие конструкторы, созданные знаменитым немецким изобретателем — профессором Артуром Фишером. Уникальность этих конструкторов заключается в том, что, сочетая элементы из разных наборов, можно создавать любые, абсолютно любые механизмы, </a:t>
            </a:r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возможно себе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представить!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9" r="21332"/>
          <a:stretch/>
        </p:blipFill>
        <p:spPr>
          <a:xfrm>
            <a:off x="896112" y="841247"/>
            <a:ext cx="3236976" cy="469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279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56632" y="868680"/>
            <a:ext cx="6272784" cy="4675633"/>
          </a:xfrm>
        </p:spPr>
        <p:txBody>
          <a:bodyPr>
            <a:noAutofit/>
          </a:bodyPr>
          <a:lstStyle/>
          <a:p>
            <a:pPr algn="just"/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Помните, в детстве, мы брали чистый лист бумаги, карандаши и, включая воображение, создавали невероятные миры и истории. Нет, это были не рисунки. То, что получалось, сложно таким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назвать.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Скорее "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каляки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но в них скрывались целые боевые действия, сражения, истории о волшебниках...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Теперь, чтобы "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повыдумывать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лезете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фломастерами, а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открываете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компьютер.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Такой вот средой для "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калякания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сейчас является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Scratch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Количество "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скрэтчеров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все растет, и сложность проектов тоже. </a:t>
            </a:r>
            <a:endPara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позволят Вам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воплощать все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Ваши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задумки!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35" t="22551" r="25241" b="-20518"/>
          <a:stretch/>
        </p:blipFill>
        <p:spPr>
          <a:xfrm>
            <a:off x="576072" y="1042416"/>
            <a:ext cx="4197096" cy="48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260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44568" y="1135162"/>
            <a:ext cx="7050024" cy="5190680"/>
          </a:xfrm>
        </p:spPr>
        <p:txBody>
          <a:bodyPr>
            <a:noAutofit/>
          </a:bodyPr>
          <a:lstStyle/>
          <a:p>
            <a:pPr algn="just"/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Arduino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это электронный конструктор, который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позволит Вам создавать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разнообразные электро-механические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устройства.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его основе вы сможете сделать действительно полезные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устройства. Начиная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простых мигалок, метеостанций, систем автоматизации и заканчивая системой умного дома, ЧПУ станками и беспилотными летательными аппаратами. </a:t>
            </a:r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ограничиваются даже вашей фантазией, потому что есть огромное количество инструкций и идей для реализации.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96" y="1327186"/>
            <a:ext cx="4288972" cy="320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403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97680" y="996696"/>
            <a:ext cx="7306056" cy="4456177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Цифровая лаборатория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УМКИ -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учебно-методический комплекс, позволяющий реализовать разнообразие организационных форм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учитывающий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Ваши индивидуальные предпочтения.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очень интересно, и позволит вам самому влиять  на развитие конструктора и применение его в школе, дошкольном и дополнительном образовании, на то, чтобы он стал более эффективным и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востребованным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образовательной деятельности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тоже можете стать участником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70" y="1291590"/>
            <a:ext cx="3210306" cy="321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933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8952" y="512064"/>
            <a:ext cx="10489627" cy="1956816"/>
          </a:xfrm>
        </p:spPr>
        <p:txBody>
          <a:bodyPr>
            <a:norm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Робототехника </a:t>
            </a:r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это стартовая площадка </a:t>
            </a: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Вас, </a:t>
            </a: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горящих</a:t>
            </a: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" техническими </a:t>
            </a:r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науками!</a:t>
            </a:r>
            <a:endParaRPr lang="ru-RU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84" y="2624328"/>
            <a:ext cx="3657600" cy="24414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103" y="2624328"/>
            <a:ext cx="3200195" cy="24414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7217" y="2624328"/>
            <a:ext cx="3543367" cy="24414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42797" y="5221224"/>
            <a:ext cx="56408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</a:t>
            </a:r>
            <a:r>
              <a:rPr lang="ru-RU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е!</a:t>
            </a:r>
            <a:endParaRPr lang="ru-RU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1676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76</TotalTime>
  <Words>224</Words>
  <Application>Microsoft Office PowerPoint</Application>
  <PresentationFormat>Широкоэкранный</PresentationFormat>
  <Paragraphs>23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Times New Roman</vt:lpstr>
      <vt:lpstr>Trebuchet MS</vt:lpstr>
      <vt:lpstr>Tw Cen MT</vt:lpstr>
      <vt:lpstr>Контур</vt:lpstr>
      <vt:lpstr>Робототехника как познавательная  и новая технология обучения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Робототехника – это стартовая площадка для Вас, "горящих" техническими науками!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Робототехника как познавательная  и новая технология обучения</dc:title>
  <dc:creator>Владимир</dc:creator>
  <cp:lastModifiedBy>Владимир</cp:lastModifiedBy>
  <cp:revision>8</cp:revision>
  <dcterms:created xsi:type="dcterms:W3CDTF">2020-11-29T15:58:49Z</dcterms:created>
  <dcterms:modified xsi:type="dcterms:W3CDTF">2020-11-29T17:15:19Z</dcterms:modified>
</cp:coreProperties>
</file>