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75E6FC5-938C-4A5A-BA86-53407FA2B13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7AFE9B2-0F91-4AA6-963B-03E9229E4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6FC5-938C-4A5A-BA86-53407FA2B13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9B2-0F91-4AA6-963B-03E9229E4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6FC5-938C-4A5A-BA86-53407FA2B13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9B2-0F91-4AA6-963B-03E9229E4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6FC5-938C-4A5A-BA86-53407FA2B13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9B2-0F91-4AA6-963B-03E9229E4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6FC5-938C-4A5A-BA86-53407FA2B13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9B2-0F91-4AA6-963B-03E9229E4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6FC5-938C-4A5A-BA86-53407FA2B13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9B2-0F91-4AA6-963B-03E9229E49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6FC5-938C-4A5A-BA86-53407FA2B13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9B2-0F91-4AA6-963B-03E9229E49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6FC5-938C-4A5A-BA86-53407FA2B13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9B2-0F91-4AA6-963B-03E9229E4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6FC5-938C-4A5A-BA86-53407FA2B13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9B2-0F91-4AA6-963B-03E9229E4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75E6FC5-938C-4A5A-BA86-53407FA2B13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7AFE9B2-0F91-4AA6-963B-03E9229E4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75E6FC5-938C-4A5A-BA86-53407FA2B13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7AFE9B2-0F91-4AA6-963B-03E9229E4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75E6FC5-938C-4A5A-BA86-53407FA2B13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AFE9B2-0F91-4AA6-963B-03E9229E49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6840760" cy="1154559"/>
          </a:xfrm>
        </p:spPr>
        <p:txBody>
          <a:bodyPr>
            <a:noAutofit/>
          </a:bodyPr>
          <a:lstStyle/>
          <a:p>
            <a:r>
              <a:rPr lang="ru-RU" sz="3300" dirty="0" smtClean="0">
                <a:solidFill>
                  <a:schemeClr val="accent5"/>
                </a:solidFill>
                <a:latin typeface="Arial Black" pitchFamily="34" charset="0"/>
              </a:rPr>
              <a:t>25 </a:t>
            </a:r>
            <a:r>
              <a:rPr lang="en-US" sz="3300" dirty="0" smtClean="0">
                <a:solidFill>
                  <a:schemeClr val="accent5"/>
                </a:solidFill>
                <a:latin typeface="Arial Black" pitchFamily="34" charset="0"/>
              </a:rPr>
              <a:t>Reasons to  Love Autumn</a:t>
            </a:r>
            <a:endParaRPr lang="ru-RU" sz="3300" dirty="0">
              <a:solidFill>
                <a:schemeClr val="accent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4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un9-58.userapi.com/impg/krzyr6mi7Jip-xPeDbvrjnADBS-gxe0FN8FnrA/Rrd5g_pvYP8.jpg?size=646x807&amp;quality=95&amp;sign=b7f9c1321b0ca2d80f534555bdb7a14f&amp;c_uniq_tag=adFd1kT14-qSwEDdzw9aa2sVU4wU5rKcZqh8Qk4Efx8&amp;type=albu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89654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76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764681" cy="567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18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.jpeg" descr="C:\Users\KiberHelp\Desktop\Конкурс\MyCollage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620688"/>
            <a:ext cx="547260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.jpeg" descr="C:\Users\KiberHelp\Desktop\Конкурс\Статья\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6059760" cy="367240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23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0.jpeg" descr="C:\Users\KiberHelp\Desktop\Конкурс\Статья\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7488831" cy="50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0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24744"/>
            <a:ext cx="460851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1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Padlet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6256" y="836712"/>
            <a:ext cx="1308075" cy="1213818"/>
          </a:xfrm>
          <a:prstGeom prst="rect">
            <a:avLst/>
          </a:prstGeom>
        </p:spPr>
      </p:pic>
      <p:pic>
        <p:nvPicPr>
          <p:cNvPr id="5" name="image14.jpeg" descr="C:\Users\KiberHelp\Desktop\Конкурс\Padle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2492896"/>
            <a:ext cx="7452637" cy="33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14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</TotalTime>
  <Words>6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25 Reasons to  Love 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Padlet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Reasons to  Love Autumn</dc:title>
  <dc:creator>KiberHelp</dc:creator>
  <cp:lastModifiedBy>KiberHelp</cp:lastModifiedBy>
  <cp:revision>2</cp:revision>
  <dcterms:created xsi:type="dcterms:W3CDTF">2023-10-05T19:13:13Z</dcterms:created>
  <dcterms:modified xsi:type="dcterms:W3CDTF">2023-10-05T19:31:42Z</dcterms:modified>
</cp:coreProperties>
</file>