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56" r:id="rId2"/>
    <p:sldId id="357" r:id="rId3"/>
    <p:sldId id="358" r:id="rId4"/>
    <p:sldId id="359" r:id="rId5"/>
    <p:sldId id="360" r:id="rId6"/>
    <p:sldId id="361" r:id="rId7"/>
    <p:sldId id="362" r:id="rId8"/>
    <p:sldId id="363" r:id="rId9"/>
    <p:sldId id="364" r:id="rId10"/>
    <p:sldId id="365" r:id="rId11"/>
    <p:sldId id="366" r:id="rId12"/>
    <p:sldId id="368" r:id="rId13"/>
    <p:sldId id="371" r:id="rId14"/>
    <p:sldId id="3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0000"/>
    <a:srgbClr val="000066"/>
    <a:srgbClr val="66FF99"/>
    <a:srgbClr val="DEE7F6"/>
    <a:srgbClr val="FFFFCC"/>
    <a:srgbClr val="CCECFF"/>
    <a:srgbClr val="9999FF"/>
    <a:srgbClr val="CC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38" autoAdjust="0"/>
  </p:normalViewPr>
  <p:slideViewPr>
    <p:cSldViewPr>
      <p:cViewPr>
        <p:scale>
          <a:sx n="70" d="100"/>
          <a:sy n="70" d="100"/>
        </p:scale>
        <p:origin x="-181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C6D043-F759-42EC-9687-D87C2B438054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8223AB-27EB-412E-826A-01F62D2E783D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планшет</a:t>
          </a:r>
          <a:endParaRPr lang="ru-RU" sz="28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F01A36-DD82-4DC5-A33F-3C57C4888AB9}" type="parTrans" cxnId="{6FED8480-784D-4A21-B675-B8BDF2CD2ACC}">
      <dgm:prSet/>
      <dgm:spPr/>
      <dgm:t>
        <a:bodyPr/>
        <a:lstStyle/>
        <a:p>
          <a:endParaRPr lang="ru-RU"/>
        </a:p>
      </dgm:t>
    </dgm:pt>
    <dgm:pt modelId="{4C189B11-6B4B-4BAE-848C-305BFA9CED44}" type="sibTrans" cxnId="{6FED8480-784D-4A21-B675-B8BDF2CD2ACC}">
      <dgm:prSet/>
      <dgm:spPr/>
      <dgm:t>
        <a:bodyPr/>
        <a:lstStyle/>
        <a:p>
          <a:endParaRPr lang="ru-RU"/>
        </a:p>
      </dgm:t>
    </dgm:pt>
    <dgm:pt modelId="{27344FDF-59AF-4A78-81FC-66D2648DDC7A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программа</a:t>
          </a:r>
          <a:endParaRPr lang="ru-RU" sz="2800" b="1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D7F3A7-B37D-43D3-AE6A-7D4F6BFC7049}" type="parTrans" cxnId="{C52F794C-A78C-449B-9BC8-B5FBDC01584B}">
      <dgm:prSet/>
      <dgm:spPr/>
      <dgm:t>
        <a:bodyPr/>
        <a:lstStyle/>
        <a:p>
          <a:endParaRPr lang="ru-RU"/>
        </a:p>
      </dgm:t>
    </dgm:pt>
    <dgm:pt modelId="{62E4E873-966C-45AC-9EBF-A6F1132AD20C}" type="sibTrans" cxnId="{C52F794C-A78C-449B-9BC8-B5FBDC01584B}">
      <dgm:prSet/>
      <dgm:spPr/>
      <dgm:t>
        <a:bodyPr/>
        <a:lstStyle/>
        <a:p>
          <a:endParaRPr lang="ru-RU"/>
        </a:p>
      </dgm:t>
    </dgm:pt>
    <dgm:pt modelId="{0493D01B-ED43-4606-BAC4-6D53B9C3FC01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волшебство</a:t>
          </a:r>
          <a:endParaRPr lang="ru-RU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9658DBB-CF52-447C-8B36-AB72359E4A3D}" type="parTrans" cxnId="{3CED918F-3204-41CB-AD8C-9490E4725918}">
      <dgm:prSet/>
      <dgm:spPr/>
      <dgm:t>
        <a:bodyPr/>
        <a:lstStyle/>
        <a:p>
          <a:endParaRPr lang="ru-RU"/>
        </a:p>
      </dgm:t>
    </dgm:pt>
    <dgm:pt modelId="{5A2011A3-806E-497A-96A5-B13E638A001C}" type="sibTrans" cxnId="{3CED918F-3204-41CB-AD8C-9490E4725918}">
      <dgm:prSet/>
      <dgm:spPr/>
      <dgm:t>
        <a:bodyPr/>
        <a:lstStyle/>
        <a:p>
          <a:endParaRPr lang="ru-RU"/>
        </a:p>
      </dgm:t>
    </dgm:pt>
    <dgm:pt modelId="{36B5A490-B83C-42A6-AFF7-5A4BC0D33609}" type="pres">
      <dgm:prSet presAssocID="{6FC6D043-F759-42EC-9687-D87C2B43805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26E28A2-6E69-4F3A-8FD5-5ACD2A51C0B3}" type="pres">
      <dgm:prSet presAssocID="{D28223AB-27EB-412E-826A-01F62D2E783D}" presName="Accent1" presStyleCnt="0"/>
      <dgm:spPr/>
    </dgm:pt>
    <dgm:pt modelId="{B2DCEF01-885F-4BBA-8CFA-4CA4BBB2B880}" type="pres">
      <dgm:prSet presAssocID="{D28223AB-27EB-412E-826A-01F62D2E783D}" presName="Accent" presStyleLbl="node1" presStyleIdx="0" presStyleCnt="3" custLinFactNeighborX="6207" custLinFactNeighborY="-3025"/>
      <dgm:spPr>
        <a:solidFill>
          <a:srgbClr val="0070C0"/>
        </a:solidFill>
      </dgm:spPr>
    </dgm:pt>
    <dgm:pt modelId="{B3C43824-F398-484C-8F60-A99163E64212}" type="pres">
      <dgm:prSet presAssocID="{D28223AB-27EB-412E-826A-01F62D2E783D}" presName="Parent1" presStyleLbl="revTx" presStyleIdx="0" presStyleCnt="3" custScaleX="146569" custLinFactNeighborX="11373" custLinFactNeighborY="89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46D4FB-8A97-4DC0-8B67-A5A67E454EBC}" type="pres">
      <dgm:prSet presAssocID="{27344FDF-59AF-4A78-81FC-66D2648DDC7A}" presName="Accent2" presStyleCnt="0"/>
      <dgm:spPr/>
    </dgm:pt>
    <dgm:pt modelId="{2A80A73D-0AD6-4958-B2F3-026478C63E76}" type="pres">
      <dgm:prSet presAssocID="{27344FDF-59AF-4A78-81FC-66D2648DDC7A}" presName="Accent" presStyleLbl="node1" presStyleIdx="1" presStyleCnt="3" custLinFactNeighborX="-2598" custLinFactNeighborY="-6066"/>
      <dgm:spPr>
        <a:solidFill>
          <a:srgbClr val="00B050"/>
        </a:solidFill>
      </dgm:spPr>
    </dgm:pt>
    <dgm:pt modelId="{108C9173-C243-4C78-9A30-8098DDE61A7C}" type="pres">
      <dgm:prSet presAssocID="{27344FDF-59AF-4A78-81FC-66D2648DDC7A}" presName="Parent2" presStyleLbl="revTx" presStyleIdx="1" presStyleCnt="3" custScaleX="186987" custLinFactNeighborX="23578" custLinFactNeighborY="-104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F83E0B-533F-425A-B188-A743CA56479C}" type="pres">
      <dgm:prSet presAssocID="{0493D01B-ED43-4606-BAC4-6D53B9C3FC01}" presName="Accent3" presStyleCnt="0"/>
      <dgm:spPr/>
    </dgm:pt>
    <dgm:pt modelId="{4842E6C1-AE99-4DB5-958D-4C442DB82BD8}" type="pres">
      <dgm:prSet presAssocID="{0493D01B-ED43-4606-BAC4-6D53B9C3FC01}" presName="Accent" presStyleLbl="node1" presStyleIdx="2" presStyleCnt="3" custLinFactNeighborX="7137" custLinFactNeighborY="-5081"/>
      <dgm:spPr>
        <a:solidFill>
          <a:srgbClr val="FF0000"/>
        </a:solidFill>
      </dgm:spPr>
    </dgm:pt>
    <dgm:pt modelId="{EE1D2C24-989D-4584-A262-BA654F8606F4}" type="pres">
      <dgm:prSet presAssocID="{0493D01B-ED43-4606-BAC4-6D53B9C3FC01}" presName="Parent3" presStyleLbl="revTx" presStyleIdx="2" presStyleCnt="3" custScaleX="166498" custLinFactNeighborX="-20958" custLinFactNeighborY="-445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078A90-FD93-4657-94DF-8D4973559981}" type="presOf" srcId="{D28223AB-27EB-412E-826A-01F62D2E783D}" destId="{B3C43824-F398-484C-8F60-A99163E64212}" srcOrd="0" destOrd="0" presId="urn:microsoft.com/office/officeart/2009/layout/CircleArrowProcess"/>
    <dgm:cxn modelId="{C52F794C-A78C-449B-9BC8-B5FBDC01584B}" srcId="{6FC6D043-F759-42EC-9687-D87C2B438054}" destId="{27344FDF-59AF-4A78-81FC-66D2648DDC7A}" srcOrd="1" destOrd="0" parTransId="{41D7F3A7-B37D-43D3-AE6A-7D4F6BFC7049}" sibTransId="{62E4E873-966C-45AC-9EBF-A6F1132AD20C}"/>
    <dgm:cxn modelId="{F4C5DAC4-03F7-4D31-BD93-C45056E0CDF0}" type="presOf" srcId="{6FC6D043-F759-42EC-9687-D87C2B438054}" destId="{36B5A490-B83C-42A6-AFF7-5A4BC0D33609}" srcOrd="0" destOrd="0" presId="urn:microsoft.com/office/officeart/2009/layout/CircleArrowProcess"/>
    <dgm:cxn modelId="{B60F58E9-A100-4951-ADBF-D5AB81B5DBCC}" type="presOf" srcId="{0493D01B-ED43-4606-BAC4-6D53B9C3FC01}" destId="{EE1D2C24-989D-4584-A262-BA654F8606F4}" srcOrd="0" destOrd="0" presId="urn:microsoft.com/office/officeart/2009/layout/CircleArrowProcess"/>
    <dgm:cxn modelId="{6FED8480-784D-4A21-B675-B8BDF2CD2ACC}" srcId="{6FC6D043-F759-42EC-9687-D87C2B438054}" destId="{D28223AB-27EB-412E-826A-01F62D2E783D}" srcOrd="0" destOrd="0" parTransId="{F4F01A36-DD82-4DC5-A33F-3C57C4888AB9}" sibTransId="{4C189B11-6B4B-4BAE-848C-305BFA9CED44}"/>
    <dgm:cxn modelId="{3CED918F-3204-41CB-AD8C-9490E4725918}" srcId="{6FC6D043-F759-42EC-9687-D87C2B438054}" destId="{0493D01B-ED43-4606-BAC4-6D53B9C3FC01}" srcOrd="2" destOrd="0" parTransId="{99658DBB-CF52-447C-8B36-AB72359E4A3D}" sibTransId="{5A2011A3-806E-497A-96A5-B13E638A001C}"/>
    <dgm:cxn modelId="{CA45D775-92E7-46AA-BCAF-AAC4DA1405EF}" type="presOf" srcId="{27344FDF-59AF-4A78-81FC-66D2648DDC7A}" destId="{108C9173-C243-4C78-9A30-8098DDE61A7C}" srcOrd="0" destOrd="0" presId="urn:microsoft.com/office/officeart/2009/layout/CircleArrowProcess"/>
    <dgm:cxn modelId="{3FA2C62F-48AD-454F-8CE9-8260E36B56B4}" type="presParOf" srcId="{36B5A490-B83C-42A6-AFF7-5A4BC0D33609}" destId="{526E28A2-6E69-4F3A-8FD5-5ACD2A51C0B3}" srcOrd="0" destOrd="0" presId="urn:microsoft.com/office/officeart/2009/layout/CircleArrowProcess"/>
    <dgm:cxn modelId="{78F9108D-1285-4D28-A754-3030BD82145A}" type="presParOf" srcId="{526E28A2-6E69-4F3A-8FD5-5ACD2A51C0B3}" destId="{B2DCEF01-885F-4BBA-8CFA-4CA4BBB2B880}" srcOrd="0" destOrd="0" presId="urn:microsoft.com/office/officeart/2009/layout/CircleArrowProcess"/>
    <dgm:cxn modelId="{1A52C31A-D87A-44CE-94FE-111472BA8550}" type="presParOf" srcId="{36B5A490-B83C-42A6-AFF7-5A4BC0D33609}" destId="{B3C43824-F398-484C-8F60-A99163E64212}" srcOrd="1" destOrd="0" presId="urn:microsoft.com/office/officeart/2009/layout/CircleArrowProcess"/>
    <dgm:cxn modelId="{0908DCCB-B3FB-4F85-BA06-060A48A117C6}" type="presParOf" srcId="{36B5A490-B83C-42A6-AFF7-5A4BC0D33609}" destId="{B046D4FB-8A97-4DC0-8B67-A5A67E454EBC}" srcOrd="2" destOrd="0" presId="urn:microsoft.com/office/officeart/2009/layout/CircleArrowProcess"/>
    <dgm:cxn modelId="{B13FD86A-558E-4F76-8A62-9D6920022357}" type="presParOf" srcId="{B046D4FB-8A97-4DC0-8B67-A5A67E454EBC}" destId="{2A80A73D-0AD6-4958-B2F3-026478C63E76}" srcOrd="0" destOrd="0" presId="urn:microsoft.com/office/officeart/2009/layout/CircleArrowProcess"/>
    <dgm:cxn modelId="{8D61C5E7-ECD9-49A4-BB3B-F45DAFCD8651}" type="presParOf" srcId="{36B5A490-B83C-42A6-AFF7-5A4BC0D33609}" destId="{108C9173-C243-4C78-9A30-8098DDE61A7C}" srcOrd="3" destOrd="0" presId="urn:microsoft.com/office/officeart/2009/layout/CircleArrowProcess"/>
    <dgm:cxn modelId="{6DB4EA06-4B0B-4971-99E4-8A8D7F1D2FFE}" type="presParOf" srcId="{36B5A490-B83C-42A6-AFF7-5A4BC0D33609}" destId="{4FF83E0B-533F-425A-B188-A743CA56479C}" srcOrd="4" destOrd="0" presId="urn:microsoft.com/office/officeart/2009/layout/CircleArrowProcess"/>
    <dgm:cxn modelId="{F0558C46-12EE-4FE6-BEE4-D11A4D96370D}" type="presParOf" srcId="{4FF83E0B-533F-425A-B188-A743CA56479C}" destId="{4842E6C1-AE99-4DB5-958D-4C442DB82BD8}" srcOrd="0" destOrd="0" presId="urn:microsoft.com/office/officeart/2009/layout/CircleArrowProcess"/>
    <dgm:cxn modelId="{C563D137-CABE-4951-9120-2411F6511A41}" type="presParOf" srcId="{36B5A490-B83C-42A6-AFF7-5A4BC0D33609}" destId="{EE1D2C24-989D-4584-A262-BA654F8606F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CEF01-885F-4BBA-8CFA-4CA4BBB2B880}">
      <dsp:nvSpPr>
        <dsp:cNvPr id="0" name=""/>
        <dsp:cNvSpPr/>
      </dsp:nvSpPr>
      <dsp:spPr>
        <a:xfrm>
          <a:off x="1360251" y="-28520"/>
          <a:ext cx="2093747" cy="209406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43824-F398-484C-8F60-A99163E64212}">
      <dsp:nvSpPr>
        <dsp:cNvPr id="0" name=""/>
        <dsp:cNvSpPr/>
      </dsp:nvSpPr>
      <dsp:spPr>
        <a:xfrm>
          <a:off x="1554494" y="796051"/>
          <a:ext cx="1705264" cy="581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планшет</a:t>
          </a:r>
          <a:endParaRPr lang="ru-RU" sz="28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54494" y="796051"/>
        <a:ext cx="1705264" cy="581588"/>
      </dsp:txXfrm>
    </dsp:sp>
    <dsp:sp modelId="{2A80A73D-0AD6-4958-B2F3-026478C63E76}">
      <dsp:nvSpPr>
        <dsp:cNvPr id="0" name=""/>
        <dsp:cNvSpPr/>
      </dsp:nvSpPr>
      <dsp:spPr>
        <a:xfrm>
          <a:off x="594365" y="1110995"/>
          <a:ext cx="2093747" cy="209406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8C9173-C243-4C78-9A30-8098DDE61A7C}">
      <dsp:nvSpPr>
        <dsp:cNvPr id="0" name=""/>
        <dsp:cNvSpPr/>
      </dsp:nvSpPr>
      <dsp:spPr>
        <a:xfrm>
          <a:off x="882199" y="1940040"/>
          <a:ext cx="2175509" cy="581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программа</a:t>
          </a:r>
          <a:endParaRPr lang="ru-RU" sz="2800" b="1" kern="1200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2199" y="1940040"/>
        <a:ext cx="2175509" cy="581588"/>
      </dsp:txXfrm>
    </dsp:sp>
    <dsp:sp modelId="{4842E6C1-AE99-4DB5-958D-4C442DB82BD8}">
      <dsp:nvSpPr>
        <dsp:cNvPr id="0" name=""/>
        <dsp:cNvSpPr/>
      </dsp:nvSpPr>
      <dsp:spPr>
        <a:xfrm>
          <a:off x="1507696" y="2493764"/>
          <a:ext cx="1798853" cy="179957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1D2C24-989D-4584-A262-BA654F8606F4}">
      <dsp:nvSpPr>
        <dsp:cNvPr id="0" name=""/>
        <dsp:cNvSpPr/>
      </dsp:nvSpPr>
      <dsp:spPr>
        <a:xfrm>
          <a:off x="1065157" y="2954091"/>
          <a:ext cx="1937129" cy="581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волшебство</a:t>
          </a:r>
          <a:endParaRPr lang="ru-RU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65157" y="2954091"/>
        <a:ext cx="1937129" cy="581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96293-AEB1-4B17-B4C7-1782C3950464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D296B-FD45-443C-BC9B-757BAD379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682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40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92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84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46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03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51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70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71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60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30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23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32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4998" y="188640"/>
            <a:ext cx="8354291" cy="96996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Департамент образования администрации города Нижнего Новгорода</a:t>
            </a:r>
          </a:p>
          <a:p>
            <a:pPr>
              <a:spcBef>
                <a:spcPts val="0"/>
              </a:spcBef>
            </a:pPr>
            <a:r>
              <a:rPr lang="ru-RU" sz="15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15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15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«Детский сад № 62»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15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(МАДОУ «Детский сад № 62»)</a:t>
            </a:r>
            <a:endParaRPr lang="ru-RU" sz="15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11560" y="1412776"/>
            <a:ext cx="8064896" cy="1753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300" b="1" dirty="0" smtClean="0">
                <a:solidFill>
                  <a:srgbClr val="99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МАСТЕР-КЛАСС: </a:t>
            </a:r>
            <a:r>
              <a:rPr lang="ru-RU" sz="2300" b="1" dirty="0" smtClean="0">
                <a:solidFill>
                  <a:srgbClr val="00006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«БЫСТРЫЙ ОТКЛИК</a:t>
            </a:r>
            <a:r>
              <a:rPr lang="ru-RU" sz="23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» использование </a:t>
            </a:r>
            <a:r>
              <a:rPr lang="ru-RU" sz="23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технологии</a:t>
            </a:r>
          </a:p>
          <a:p>
            <a:pPr>
              <a:spcBef>
                <a:spcPts val="0"/>
              </a:spcBef>
            </a:pPr>
            <a:r>
              <a:rPr lang="ru-RU" sz="23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дополненной </a:t>
            </a:r>
            <a:r>
              <a:rPr lang="ru-RU" sz="23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реальности</a:t>
            </a:r>
          </a:p>
          <a:p>
            <a:pPr>
              <a:spcBef>
                <a:spcPts val="0"/>
              </a:spcBef>
            </a:pPr>
            <a:r>
              <a:rPr lang="ru-RU" sz="23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в образовательном процессе</a:t>
            </a:r>
            <a:endParaRPr lang="en-US" sz="2300" b="1" dirty="0" smtClean="0">
              <a:solidFill>
                <a:srgbClr val="000066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</a:pPr>
            <a:endParaRPr lang="ru-RU" sz="1500" b="1" dirty="0" smtClean="0">
              <a:solidFill>
                <a:srgbClr val="99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563888" y="3356992"/>
            <a:ext cx="5251337" cy="2313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ru-RU" sz="1900" b="1" dirty="0" smtClean="0">
                <a:solidFill>
                  <a:srgbClr val="99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Разработал:</a:t>
            </a:r>
          </a:p>
          <a:p>
            <a:pPr algn="r">
              <a:spcBef>
                <a:spcPts val="0"/>
              </a:spcBef>
            </a:pPr>
            <a:r>
              <a:rPr lang="ru-RU" sz="1900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старший</a:t>
            </a:r>
            <a:r>
              <a:rPr lang="ru-RU" sz="1900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 algn="r">
              <a:spcBef>
                <a:spcPts val="0"/>
              </a:spcBef>
            </a:pPr>
            <a:r>
              <a:rPr lang="ru-RU" sz="1900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высшей квалификационной категории</a:t>
            </a:r>
            <a:endParaRPr lang="ru-RU" sz="1900" b="1" dirty="0" smtClean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1900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Устимова Мария </a:t>
            </a:r>
            <a:r>
              <a:rPr lang="ru-RU" sz="19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А</a:t>
            </a:r>
            <a:r>
              <a:rPr lang="ru-RU" sz="1900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лександровна  </a:t>
            </a:r>
            <a:endParaRPr lang="ru-RU" sz="19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203848" y="6400656"/>
            <a:ext cx="2952328" cy="457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rgbClr val="00006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город Нижний Новгород</a:t>
            </a:r>
          </a:p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rgbClr val="00006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2023 год</a:t>
            </a:r>
            <a:endParaRPr lang="ru-RU" sz="1400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3960000" cy="297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86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Mbdou62-new2\Обмен\20.04.2023\IMG_20230419_1636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52" y="980728"/>
            <a:ext cx="7560000" cy="567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826744" y="81945"/>
            <a:ext cx="7344816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rgbClr val="00006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ИГРЫ С </a:t>
            </a:r>
            <a:r>
              <a:rPr lang="en-US" sz="1800" b="1" dirty="0" smtClean="0">
                <a:solidFill>
                  <a:srgbClr val="00006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QR-</a:t>
            </a:r>
            <a:r>
              <a:rPr lang="ru-RU" sz="1800" b="1" dirty="0" smtClean="0">
                <a:solidFill>
                  <a:srgbClr val="00006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КОДОМ, ИСПОЛЬЗУЕМЫЕ ВОСПИТАННИКАМИ В САМОСТОЯТЕЛЬНОЙ ДЕЯТЕЛЬНОСТИ</a:t>
            </a:r>
            <a:endParaRPr lang="ru-RU" sz="1800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19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Mbdou62-new2\Обмен\20.04.2023\IMG_20230419_1636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29" y="764704"/>
            <a:ext cx="7560000" cy="567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921721" y="290666"/>
            <a:ext cx="7344816" cy="466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rgbClr val="00006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ИГРА С </a:t>
            </a:r>
            <a:r>
              <a:rPr lang="en-US" sz="1800" b="1" dirty="0" smtClean="0">
                <a:solidFill>
                  <a:srgbClr val="00006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QR-</a:t>
            </a:r>
            <a:r>
              <a:rPr lang="ru-RU" sz="1800" b="1" dirty="0" smtClean="0">
                <a:solidFill>
                  <a:srgbClr val="00006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КОДОМ «ПЕШЕХОДЫ И ВОДИТЕЛИ»</a:t>
            </a:r>
            <a:endParaRPr lang="ru-RU" sz="1800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93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Mbdou62-new2\Обмен\20.04.2023\IMG_20230419_163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8" y="696227"/>
            <a:ext cx="4401000" cy="58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467544" y="229492"/>
            <a:ext cx="8064896" cy="466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rgbClr val="00006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ИГРА С </a:t>
            </a:r>
            <a:r>
              <a:rPr lang="en-US" sz="1800" b="1" dirty="0" smtClean="0">
                <a:solidFill>
                  <a:srgbClr val="00006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QR-</a:t>
            </a:r>
            <a:r>
              <a:rPr lang="ru-RU" sz="1800" b="1" dirty="0" smtClean="0">
                <a:solidFill>
                  <a:srgbClr val="00006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КОДОМ «В ЗДОРОВОМ ТЕЛЕ ЗДОРОВЫЙ ДУХ»</a:t>
            </a:r>
            <a:endParaRPr lang="ru-RU" sz="1800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114" y="723746"/>
            <a:ext cx="3809695" cy="58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13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Компьютер\Desktop\2021-02-18_12-16-38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0" y="548680"/>
            <a:ext cx="8820000" cy="578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10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C:\Users\Компьютер\Desktop\1\Для мастер-класса\Быстрый откли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368" y="3832448"/>
            <a:ext cx="27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itel\Desktop\Рисунок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06" y="548680"/>
            <a:ext cx="8636000" cy="237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89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Ноутбук-пк2\обмен\20.04.2023\IMG_20230419_1715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0088"/>
            <a:ext cx="7308000" cy="548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Ноутбук-пк2\обмен\РАСПЕЧАТАТЬ Картинки\unnamed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755" y="-351240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53683" y="146178"/>
            <a:ext cx="7344816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rgbClr val="00006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ИСПОЛЬЗОВАНИЕ КНИГ ПО ТЕХНОЛОГИИ ДОПОЛНЕННОЙ РЕАЛЬНОСТИ В ОБРАЗОВАТЕЛЬНОМ ПРОЦЕССЕ С ВОСПИТАННИКАМИ</a:t>
            </a:r>
            <a:endParaRPr lang="ru-RU" sz="1800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30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Ноутбук\Desktop\augmented-real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4457"/>
            <a:ext cx="3903042" cy="248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51433102"/>
              </p:ext>
            </p:extLst>
          </p:nvPr>
        </p:nvGraphicFramePr>
        <p:xfrm>
          <a:off x="161155" y="2438400"/>
          <a:ext cx="393192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6" descr="C:\Users\Ноутбук\Downloads\devarscreen_2023032015283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3996866" cy="6156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1462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Ноутбук-пк2\обмен\РАСПЕЧАТАТЬ Картинки\4eba5eef69821b6c701e5de2a583f467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07" y="260648"/>
            <a:ext cx="8784000" cy="636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70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Ноутбук-пк2\обмен\РАСПЕЧАТАТЬ Картинки\Знак wifi-1024x576-1-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966" y="685800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75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Компьютер\Desktop\Рисунок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440" r="-1998" b="5143"/>
          <a:stretch/>
        </p:blipFill>
        <p:spPr bwMode="auto">
          <a:xfrm>
            <a:off x="442392" y="620687"/>
            <a:ext cx="8280000" cy="5671581"/>
          </a:xfrm>
          <a:prstGeom prst="rect">
            <a:avLst/>
          </a:prstGeom>
          <a:noFill/>
          <a:ln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59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900173"/>
              </p:ext>
            </p:extLst>
          </p:nvPr>
        </p:nvGraphicFramePr>
        <p:xfrm>
          <a:off x="683568" y="404663"/>
          <a:ext cx="7272807" cy="59766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24269"/>
                <a:gridCol w="2424269"/>
                <a:gridCol w="2424269"/>
              </a:tblGrid>
              <a:tr h="19922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err="1" smtClean="0"/>
                        <a:t>Тт</a:t>
                      </a:r>
                      <a:endParaRPr lang="ru-RU" sz="9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922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922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5" name="Picture 3" descr="C:\Users\Компьютер\Desktop\9e05e7304d0e586c8e80c57d02410c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4024">
            <a:off x="5975987" y="764704"/>
            <a:ext cx="1440000" cy="144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Компьютер\Desktop\img_502020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54491"/>
            <a:ext cx="1980000" cy="135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\\Mbdou62-new2\Обмен\ДЛЯ МАСТЕР-КЛАССА\Презентация Microsoft PowerPoi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92" y="467153"/>
            <a:ext cx="2340000" cy="175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Компьютер\Desktop\1614516590_197-p-telefon-na-belom-fone-21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141" y="2379351"/>
            <a:ext cx="1908000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Компьютер\Desktop\speech-bubb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381" y="246053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Компьютер\Desktop\ДЛЯ МАСТЕР-КЛАССА\Для мастер-класса\b7946e088abeb33a111730787b6839f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23" y="4509118"/>
            <a:ext cx="1800000" cy="181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Компьютер\Desktop\0ec3452c0127017d04fadc8068c79cc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141" y="4437112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Компьютер\Desktop\1\Для мастер-класса\Быстрый отклик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790" y="449309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внобедренный треугольник 2"/>
          <p:cNvSpPr/>
          <p:nvPr/>
        </p:nvSpPr>
        <p:spPr>
          <a:xfrm rot="5400000">
            <a:off x="7830376" y="5544301"/>
            <a:ext cx="1296000" cy="10440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3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Mbdou62-new2\Обмен\20.04.2023\IMG_20230419_1556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680000" cy="35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Mbdou62-new2\Обмен\20.04.2023\IMG_20230419_1602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40968"/>
            <a:ext cx="4680000" cy="35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5220072" y="287624"/>
            <a:ext cx="3600400" cy="1728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rgbClr val="00006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ДИДАКТИЧЕСКИЕ ИГРЫ С ИСПОЛЬЗОВАНИЕМ</a:t>
            </a:r>
          </a:p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rgbClr val="00006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QR</a:t>
            </a:r>
            <a:r>
              <a:rPr lang="ru-RU" sz="1800" b="1" dirty="0" smtClean="0">
                <a:solidFill>
                  <a:srgbClr val="00006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-КОДА</a:t>
            </a:r>
          </a:p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rgbClr val="00006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 ИНДИВИДУАЛЬНОЙ РАБОТЕ</a:t>
            </a:r>
          </a:p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rgbClr val="00006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 ВОСПИТАННИКАМИ</a:t>
            </a:r>
            <a:endParaRPr lang="ru-RU" sz="1800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827584" y="3933056"/>
            <a:ext cx="252028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rgbClr val="00006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«КАФЕ «СЛОЖНЫЙ БУТЕРБРОД» </a:t>
            </a:r>
            <a:endParaRPr lang="ru-RU" sz="1800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472100" y="2467600"/>
            <a:ext cx="3096344" cy="673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rgbClr val="00006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«КОНСТРУКТОРСКОЕ БЮРО» </a:t>
            </a:r>
            <a:endParaRPr lang="ru-RU" sz="1800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26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\\Mbdou62-new2\Обмен\20.04.2023\IMG_20230419_1628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68960"/>
            <a:ext cx="4680000" cy="35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\\Mbdou62-new2\Обмен\20.04.2023\IMG_20230419_1609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5" y="188640"/>
            <a:ext cx="4680000" cy="35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5364088" y="2491926"/>
            <a:ext cx="3096344" cy="336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rgbClr val="00006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«СОЗДАЙ АФИШУ» </a:t>
            </a:r>
            <a:endParaRPr lang="ru-RU" sz="1800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60241" y="3933056"/>
            <a:ext cx="3096344" cy="673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rgbClr val="00006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«УМНЫЙ ДОМ» </a:t>
            </a:r>
            <a:endParaRPr lang="ru-RU" sz="1800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11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2839</TotalTime>
  <Words>108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itel</cp:lastModifiedBy>
  <cp:revision>304</cp:revision>
  <dcterms:created xsi:type="dcterms:W3CDTF">2022-10-05T09:57:41Z</dcterms:created>
  <dcterms:modified xsi:type="dcterms:W3CDTF">2024-04-09T11:30:50Z</dcterms:modified>
</cp:coreProperties>
</file>