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1" r:id="rId3"/>
    <p:sldId id="387" r:id="rId4"/>
    <p:sldId id="366" r:id="rId5"/>
    <p:sldId id="413" r:id="rId6"/>
    <p:sldId id="399" r:id="rId7"/>
    <p:sldId id="414" r:id="rId8"/>
    <p:sldId id="405" r:id="rId9"/>
    <p:sldId id="41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9223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77"/>
        <p:guide pos="2887"/>
      </p:guideLst>
    </p:cSldViewPr>
  </p:slideViewPr>
  <p:outlineViewPr>
    <p:cViewPr>
      <p:scale>
        <a:sx n="33" d="100"/>
        <a:sy n="33" d="100"/>
      </p:scale>
      <p:origin x="0" y="13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902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A9053-9A1D-4FB5-B720-75149019437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19C0-EDB9-4ACA-B7D4-6D4B225DF55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DBB1CD-0EF8-4C9E-A808-A8DADD43DC66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873553-1FF8-4119-84D0-DB141CF97FF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1E56-4F31-48DE-AC6D-349CDB2C68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316-FF86-423E-8EA4-6173F94EC0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2EAFE3-3895-4D31-872E-EA0688E3A9E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DF47B5-EE61-4758-8018-B8B0640FC4A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microsoft.com/office/2007/relationships/media" Target="file:///C:\Users\DS29_2\Desktop\&#1069;&#1073;&#1088;&#1091;.mp4" TargetMode="External"/><Relationship Id="rId1" Type="http://schemas.openxmlformats.org/officeDocument/2006/relationships/video" Target="file:///C:\Users\DS29_2\Desktop\&#1069;&#1073;&#1088;&#1091;.mp4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1857388" cy="612793"/>
          </a:xfrm>
        </p:spPr>
        <p:txBody>
          <a:bodyPr>
            <a:normAutofit/>
          </a:bodyPr>
          <a:lstStyle/>
          <a:p>
            <a:r>
              <a:rPr lang="ru-RU" sz="2000" dirty="0"/>
              <a:t>Логотип</a:t>
            </a:r>
            <a:r>
              <a:rPr lang="ru-RU" sz="1800" dirty="0"/>
              <a:t> </a:t>
            </a:r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332656"/>
            <a:ext cx="243435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43815">
            <a:off x="847985" y="1840220"/>
            <a:ext cx="6364776" cy="1136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156155">
            <a:off x="1822816" y="182939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художественного и технического творчества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ра\Desktop\фото 29 2018\IMG-20180312-WA001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638317"/>
            <a:ext cx="6624737" cy="489654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8511" y="0"/>
            <a:ext cx="6366974" cy="11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8" y="10575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функционирует с 2017 года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12" y="49671"/>
            <a:ext cx="1397245" cy="1075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creenshot_20230314_150530_com.huawei.himovie.overseas_edit_180265680053326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79512" y="1196752"/>
            <a:ext cx="3671637" cy="201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creenshot_20230314_152219_com.huawei.himovie.overseas_edit_1803194490933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284984"/>
            <a:ext cx="464400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creenshot_20230314_150535_com.huawei.himovie.overseas_edit_1802669007042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3672408" cy="273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creenshot_20230314_150539_com.huawei.himovie.overseas_edit_1802677373372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196753"/>
            <a:ext cx="46085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0102"/>
            <a:ext cx="5904656" cy="1044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11663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образовательная среда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172" y="31312"/>
            <a:ext cx="1402202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3648" y="60708"/>
            <a:ext cx="6787848" cy="1198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180472"/>
            <a:ext cx="597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всестороннего развития дошкольника.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10628"/>
            <a:ext cx="4392488" cy="2969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53015"/>
            <a:ext cx="4466999" cy="29507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684" y="4147332"/>
            <a:ext cx="4712616" cy="2688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54" y="145174"/>
            <a:ext cx="1224886" cy="94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979613" y="1443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979712" y="116632"/>
            <a:ext cx="5040560" cy="1080120"/>
            <a:chOff x="1518023" y="62937"/>
            <a:chExt cx="5198095" cy="8459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518023" y="62937"/>
              <a:ext cx="5198095" cy="845953"/>
            </a:xfrm>
            <a:prstGeom prst="roundRect">
              <a:avLst/>
            </a:prstGeom>
            <a:solidFill>
              <a:schemeClr val="bg1"/>
            </a:solidFill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738548" y="134945"/>
              <a:ext cx="4669952" cy="76336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123728" y="11663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художественного и технического творчества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40301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4680520" cy="2717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creenshot_20230314_152213_com.huawei.himovie.overseas_edit_1803176993974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048"/>
            <a:ext cx="409607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68052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410" y="117666"/>
            <a:ext cx="1402202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Эбру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20947" cy="6390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91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63688" y="116632"/>
            <a:ext cx="6048672" cy="936104"/>
            <a:chOff x="1666540" y="62937"/>
            <a:chExt cx="4752544" cy="8459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66540" y="62937"/>
              <a:ext cx="4752544" cy="845953"/>
            </a:xfrm>
            <a:prstGeom prst="roundRect">
              <a:avLst/>
            </a:prstGeom>
            <a:solidFill>
              <a:schemeClr val="bg1"/>
            </a:solidFill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738548" y="134945"/>
              <a:ext cx="4669952" cy="76336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7704" y="260648"/>
            <a:ext cx="590465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бучение через развлечение.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Screenshot_20230314_150644_com.huawei.himovie.overseas_edit_180279093005928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32349" y="4112834"/>
            <a:ext cx="4536504" cy="2665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1" y="1196753"/>
            <a:ext cx="4623307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57063"/>
            <a:ext cx="4261283" cy="275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479"/>
            <a:ext cx="1402202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9140000">
            <a:off x="1118070" y="1602986"/>
            <a:ext cx="5094018" cy="1538006"/>
          </a:xfrm>
        </p:spPr>
        <p:txBody>
          <a:bodyPr/>
          <a:lstStyle/>
          <a:p>
            <a:pPr lvl="0"/>
            <a:br>
              <a:rPr lang="ru-RU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6" name="AutoShape 2" descr="blob:https://web.whatsapp.com/9cfd6bdf-412d-4669-954e-be22f60f52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7" name="AutoShape 4" descr="blob:https://web.whatsapp.com/9cfd6bdf-412d-4669-954e-be22f60f522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8" name="AutoShape 6" descr="blob:https://web.whatsapp.com/9cfd6bdf-412d-4669-954e-be22f60f522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3" name="Picture 9" descr="C:\Users\ира\Downloads\WhatsApp Image 2018-11-11 at 21.09.14.jpeg"/>
          <p:cNvPicPr>
            <a:picLocks noChangeAspect="1" noChangeArrowheads="1"/>
          </p:cNvPicPr>
          <p:nvPr/>
        </p:nvPicPr>
        <p:blipFill rotWithShape="1"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t="16479" b="2655"/>
          <a:stretch>
            <a:fillRect/>
          </a:stretch>
        </p:blipFill>
        <p:spPr bwMode="auto">
          <a:xfrm>
            <a:off x="2051720" y="2204864"/>
            <a:ext cx="6785486" cy="4453283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 descr="blob:https://web.whatsapp.com/9cfd6bdf-412d-4669-954e-be22f60f522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1" name="Рисунок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4" y="242402"/>
            <a:ext cx="253701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843808" y="836712"/>
            <a:ext cx="5828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274</Words>
  <Application>WPS Presentation</Application>
  <PresentationFormat>Экран (4:3)</PresentationFormat>
  <Paragraphs>18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Tunga</vt:lpstr>
      <vt:lpstr>Segoe Print</vt:lpstr>
      <vt:lpstr>Times New Roman</vt:lpstr>
      <vt:lpstr>Calibri</vt:lpstr>
      <vt:lpstr>Franklin Gothic Book</vt:lpstr>
      <vt:lpstr>Franklin Gothic Medium</vt:lpstr>
      <vt:lpstr>Microsoft YaHei</vt:lpstr>
      <vt:lpstr>Arial Unicode MS</vt:lpstr>
      <vt:lpstr>Углы</vt:lpstr>
      <vt:lpstr>Логотип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</dc:creator>
  <cp:lastModifiedBy>DS29_2</cp:lastModifiedBy>
  <cp:revision>490</cp:revision>
  <dcterms:created xsi:type="dcterms:W3CDTF">2011-12-02T15:57:00Z</dcterms:created>
  <dcterms:modified xsi:type="dcterms:W3CDTF">2023-10-13T09:41:01Z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7FC37D4A608F45299CA5842103C419ED</vt:lpwstr>
  </property>
  <property fmtid="{D5CDD505-2E9C-101B-9397-08002B2CF9AE}" pid="3" name="KSOProductBuildVer">
    <vt:lpwstr>1049-12.2.0.13215</vt:lpwstr>
  </property>
</Properties>
</file>