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76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3000" dirty="0" smtClean="0"/>
              <a:t>Программа наставничества "</a:t>
            </a:r>
            <a:r>
              <a:rPr lang="ru-RU" sz="3000" dirty="0"/>
              <a:t>Создай страну своей мечты</a:t>
            </a:r>
            <a:r>
              <a:rPr lang="ru-RU" sz="3000" dirty="0" smtClean="0"/>
              <a:t>".</a:t>
            </a:r>
            <a:r>
              <a:rPr lang="en-US" sz="3000" dirty="0" smtClean="0"/>
              <a:t> </a:t>
            </a:r>
            <a:endParaRPr lang="ru-RU" sz="2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Лысенко Д.С.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6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-30899"/>
            <a:ext cx="5328000" cy="688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05277" y="112474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Макет выполнен в программе </a:t>
            </a:r>
            <a:r>
              <a:rPr lang="ru-RU" b="1" dirty="0"/>
              <a:t>SketchUp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36296" y="5301208"/>
            <a:ext cx="1368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Макет выполнен в </a:t>
            </a:r>
            <a:r>
              <a:rPr lang="ru-RU" dirty="0" smtClean="0"/>
              <a:t>программе</a:t>
            </a:r>
          </a:p>
          <a:p>
            <a:r>
              <a:rPr lang="en-US" dirty="0"/>
              <a:t>LEGO Digital Designer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9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8"/>
            <a:ext cx="5292000" cy="675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5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-744538"/>
            <a:ext cx="9498013" cy="835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98072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9600" dirty="0" smtClean="0">
                <a:solidFill>
                  <a:srgbClr val="00B050"/>
                </a:solidFill>
              </a:rPr>
              <a:t>Благодарю</a:t>
            </a:r>
          </a:p>
          <a:p>
            <a:pPr marL="0" indent="0" algn="ctr">
              <a:buNone/>
            </a:pPr>
            <a:r>
              <a:rPr lang="ru-RU" sz="9600" dirty="0">
                <a:solidFill>
                  <a:srgbClr val="00B050"/>
                </a:solidFill>
              </a:rPr>
              <a:t>з</a:t>
            </a:r>
            <a:r>
              <a:rPr lang="ru-RU" sz="9600" dirty="0" smtClean="0">
                <a:solidFill>
                  <a:srgbClr val="00B050"/>
                </a:solidFill>
              </a:rPr>
              <a:t>а</a:t>
            </a:r>
          </a:p>
          <a:p>
            <a:pPr marL="0" indent="0" algn="ctr">
              <a:buNone/>
            </a:pPr>
            <a:r>
              <a:rPr lang="ru-RU" sz="9600" dirty="0">
                <a:solidFill>
                  <a:srgbClr val="00B050"/>
                </a:solidFill>
              </a:rPr>
              <a:t>в</a:t>
            </a:r>
            <a:r>
              <a:rPr lang="ru-RU" sz="9600" dirty="0" smtClean="0">
                <a:solidFill>
                  <a:srgbClr val="00B050"/>
                </a:solidFill>
              </a:rPr>
              <a:t>нимание!</a:t>
            </a:r>
            <a:endParaRPr lang="ru-RU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ФОРМЫ НАСТАВНИЧЕСТВА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«Работодатель </a:t>
            </a:r>
            <a:r>
              <a:rPr lang="ru-RU" dirty="0"/>
              <a:t>– ученик», в</a:t>
            </a:r>
            <a:r>
              <a:rPr lang="ru-RU" dirty="0" smtClean="0"/>
              <a:t> </a:t>
            </a:r>
            <a:r>
              <a:rPr lang="ru-RU" dirty="0"/>
              <a:t>роли наставника выступает как сам педагог  - </a:t>
            </a:r>
            <a:r>
              <a:rPr lang="ru-RU" dirty="0" smtClean="0"/>
              <a:t>(Лысенко </a:t>
            </a:r>
            <a:r>
              <a:rPr lang="ru-RU" dirty="0"/>
              <a:t>Дарья </a:t>
            </a:r>
            <a:r>
              <a:rPr lang="ru-RU" dirty="0" smtClean="0"/>
              <a:t>Сергеевна), так и приглашённые специалисты.</a:t>
            </a:r>
          </a:p>
          <a:p>
            <a:r>
              <a:rPr lang="ru-RU" dirty="0" smtClean="0"/>
              <a:t>2. «Ученик-ученик», это </a:t>
            </a:r>
            <a:r>
              <a:rPr lang="ru-RU" dirty="0"/>
              <a:t>обучающиеся, мотивированные помочь сверстникам в образовательных, творческих и адаптационных вопросах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66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работе использую следующие</a:t>
            </a:r>
            <a:r>
              <a:rPr lang="ru-RU" dirty="0"/>
              <a:t> виды наставничества: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0"/>
          </a:xfrm>
        </p:spPr>
        <p:txBody>
          <a:bodyPr>
            <a:normAutofit fontScale="62500" lnSpcReduction="20000"/>
          </a:bodyPr>
          <a:lstStyle/>
          <a:p>
            <a:r>
              <a:rPr lang="ru-RU" b="1" u="sng" dirty="0" smtClean="0"/>
              <a:t>Наставничество </a:t>
            </a:r>
            <a:r>
              <a:rPr lang="ru-RU" b="1" u="sng" dirty="0"/>
              <a:t>«один на один»:</a:t>
            </a:r>
            <a:r>
              <a:rPr lang="ru-RU" dirty="0"/>
              <a:t> </a:t>
            </a:r>
            <a:r>
              <a:rPr lang="ru-RU" dirty="0" smtClean="0"/>
              <a:t>наставник </a:t>
            </a:r>
            <a:r>
              <a:rPr lang="ru-RU" dirty="0"/>
              <a:t>сопровождает проектную деятельность наставляемого, способствует погружению наставляемого в среду проекта, знакомит с правилами, передает свои знания и опыт; консультирует, направляет, даёт советы; обсуждает идеи; организует деятельность наставляемого по самооценке; оценивает качества наставляемого и его развитие в ходе проектной деятельности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u="sng" dirty="0" smtClean="0"/>
              <a:t>Ситуационное </a:t>
            </a:r>
            <a:r>
              <a:rPr lang="ru-RU" b="1" u="sng" dirty="0"/>
              <a:t>наставничество:</a:t>
            </a:r>
            <a:r>
              <a:rPr lang="ru-RU" dirty="0"/>
              <a:t> </a:t>
            </a:r>
            <a:r>
              <a:rPr lang="ru-RU" dirty="0" smtClean="0"/>
              <a:t>взаимодействие </a:t>
            </a:r>
            <a:r>
              <a:rPr lang="ru-RU" dirty="0"/>
              <a:t>происходит при обращении наставляемого к наставнику за рекомендациями, указаниями, разъяснениями, помощью. </a:t>
            </a:r>
            <a:endParaRPr lang="ru-RU" dirty="0" smtClean="0"/>
          </a:p>
          <a:p>
            <a:r>
              <a:rPr lang="ru-RU" b="1" u="sng" dirty="0" smtClean="0"/>
              <a:t>Групповое </a:t>
            </a:r>
            <a:r>
              <a:rPr lang="ru-RU" b="1" u="sng" dirty="0"/>
              <a:t>наставничество</a:t>
            </a:r>
            <a:r>
              <a:rPr lang="ru-RU" dirty="0"/>
              <a:t>: </a:t>
            </a:r>
            <a:r>
              <a:rPr lang="ru-RU" dirty="0" smtClean="0"/>
              <a:t>здесь </a:t>
            </a:r>
            <a:r>
              <a:rPr lang="ru-RU" dirty="0"/>
              <a:t>возможно распределение различных зон ответственности в проекте между </a:t>
            </a:r>
            <a:r>
              <a:rPr lang="ru-RU" dirty="0" smtClean="0"/>
              <a:t>наставляемыми</a:t>
            </a:r>
          </a:p>
          <a:p>
            <a:r>
              <a:rPr lang="ru-RU" dirty="0" smtClean="0"/>
              <a:t> </a:t>
            </a:r>
            <a:r>
              <a:rPr lang="ru-RU" b="1" u="sng" dirty="0" err="1"/>
              <a:t>Флеш</a:t>
            </a:r>
            <a:r>
              <a:rPr lang="ru-RU" b="1" u="sng" dirty="0"/>
              <a:t>-наставничество:</a:t>
            </a:r>
            <a:r>
              <a:rPr lang="ru-RU" dirty="0"/>
              <a:t> </a:t>
            </a:r>
            <a:r>
              <a:rPr lang="ru-RU" dirty="0" smtClean="0"/>
              <a:t>короткое </a:t>
            </a:r>
            <a:r>
              <a:rPr lang="ru-RU" dirty="0"/>
              <a:t>общение. Наставник (обычно, приглашенный специалист) делится опытом по достижению своего успеха, даёт рекомендации. </a:t>
            </a:r>
            <a:endParaRPr lang="ru-RU" dirty="0" smtClean="0"/>
          </a:p>
          <a:p>
            <a:r>
              <a:rPr lang="ru-RU" b="1" u="sng" dirty="0" smtClean="0"/>
              <a:t>Виртуальное </a:t>
            </a:r>
            <a:r>
              <a:rPr lang="ru-RU" b="1" u="sng" dirty="0"/>
              <a:t>наставничество:</a:t>
            </a:r>
            <a:r>
              <a:rPr lang="ru-RU" dirty="0"/>
              <a:t> </a:t>
            </a:r>
            <a:r>
              <a:rPr lang="ru-RU" dirty="0" smtClean="0"/>
              <a:t>предполагает </a:t>
            </a:r>
            <a:r>
              <a:rPr lang="ru-RU" dirty="0"/>
              <a:t>использование информационно-коммуникационных технологий, таких как видеоконференции, платформы для дистанционного обучения, онлайн-сервисы социальных сетей.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2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УСЛОВИЯ РЕАЛИЗАЦИИ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Материально-техническое обеспечение. Наличие ПК, установка программ: Paint, Word. Презентация Power Point, Google SketchUp, </a:t>
            </a:r>
            <a:r>
              <a:rPr lang="ru-RU" dirty="0" smtClean="0"/>
              <a:t>Lego.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7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Итоговый проект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96752"/>
            <a:ext cx="5526528" cy="551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9822"/>
            <a:ext cx="4077015" cy="558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7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0"/>
            <a:ext cx="5853249" cy="66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8264" y="105273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Макет выполнен в программе</a:t>
            </a:r>
          </a:p>
          <a:p>
            <a:r>
              <a:rPr lang="en-US" dirty="0" smtClean="0"/>
              <a:t>LEGO </a:t>
            </a:r>
            <a:r>
              <a:rPr lang="en-US" dirty="0"/>
              <a:t>Digital Designer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93099" y="4800164"/>
            <a:ext cx="1771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Макет выполнен в программе</a:t>
            </a:r>
          </a:p>
          <a:p>
            <a:r>
              <a:rPr lang="ru-RU" dirty="0" smtClean="0"/>
              <a:t>3D-конструктор</a:t>
            </a:r>
          </a:p>
          <a:p>
            <a:r>
              <a:rPr lang="ru-RU" dirty="0" smtClean="0"/>
              <a:t>Sweet </a:t>
            </a:r>
            <a:r>
              <a:rPr lang="ru-RU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7987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0"/>
            <a:ext cx="6012000" cy="681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7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32" y="0"/>
            <a:ext cx="5400000" cy="679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8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"/>
            <a:ext cx="5328000" cy="676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4288" y="1124744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Макеты выполнены в программе </a:t>
            </a:r>
          </a:p>
          <a:p>
            <a:r>
              <a:rPr lang="ru-RU" b="1" dirty="0"/>
              <a:t>SketchUp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4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259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Программа наставничества "Создай страну своей мечты". </vt:lpstr>
      <vt:lpstr>ФОРМЫ НАСТАВНИЧЕСТВА</vt:lpstr>
      <vt:lpstr>В работе использую следующие виды наставничества: </vt:lpstr>
      <vt:lpstr>УСЛОВИЯ РЕАЛИЗАЦИИ</vt:lpstr>
      <vt:lpstr>Итоговый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Инженер настоящего – инженеру будущего. Использование модели наставничества в работе педагога дополнительного образования технической направленности</dc:title>
  <dc:creator>Dasha</dc:creator>
  <cp:lastModifiedBy>Dasha</cp:lastModifiedBy>
  <cp:revision>61</cp:revision>
  <dcterms:created xsi:type="dcterms:W3CDTF">2022-12-16T19:11:53Z</dcterms:created>
  <dcterms:modified xsi:type="dcterms:W3CDTF">2023-09-05T13:18:34Z</dcterms:modified>
</cp:coreProperties>
</file>