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69B28-6AD6-4ED6-8DCA-DA7C683E5768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AA4B5-373C-47FC-A8AC-D200B90A0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ём\Desktop\rGJNRHZELl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Рацион кормления коров после отела, особенности ухода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41333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Айрапетян Светлана Борисовна учитель технологии(сельскохозяйственный труд) ГКОУ «Специальная (коррекционная) общеобразовательная  школа-интернат № 10 »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 Александровского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 descr="Коровы лугу Изображения – скачать бесплатно на Fre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 descr="Коровы лугу Изображения – скачать бесплатно на Freep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7" name="Picture 9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отела корова должна получать корма по следующей схеме: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первая кормежка осуществляется спустя полчаса после отела. Нужно дать теплую воду и качественное сено в большом количестве. В сутки животное доят около 6 раз;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следующие двое суток дают луговое сено и болтушку, состоящую из теплой воды и пшеничных отрубей;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третьего дня болтушка заменяется смесью, в состав которой входят отруби, овес и льняной шрот, в сутки дают 1,5 кг;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комбикорма увеличивают до 2 кг и затем на протяжении трех дней добавляют такое количество, чтобы получить 2,5 кг. Постепенно вводится сочный корм, свекла, тыква, силос.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Особенности рациона при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раздое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только на свет появляется теленок, у коровы начинается выработка молока в большом количестве. В этот момент проводятся следующие зоотехнические мероприятия: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обеспечение хороших условий содержания;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пересмотр рациона;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проведение правильной дойки.</a:t>
            </a:r>
          </a:p>
        </p:txBody>
      </p:sp>
      <p:pic>
        <p:nvPicPr>
          <p:cNvPr id="15364" name="Picture 4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4500562" cy="4071942"/>
          </a:xfrm>
          <a:prstGeom prst="rect">
            <a:avLst/>
          </a:prstGeom>
          <a:noFill/>
        </p:spPr>
      </p:pic>
      <p:pic>
        <p:nvPicPr>
          <p:cNvPr id="15367" name="Picture 7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786058"/>
            <a:ext cx="4286248" cy="40719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357562"/>
          </a:xfrm>
          <a:prstGeom prst="rect">
            <a:avLst/>
          </a:prstGeom>
          <a:noFill/>
        </p:spPr>
      </p:pic>
      <p:pic>
        <p:nvPicPr>
          <p:cNvPr id="16388" name="Picture 4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6124"/>
            <a:ext cx="4572001" cy="35718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3357563"/>
            <a:ext cx="4572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Приблизительный рацион на период раздоя выглядит следующим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образом: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комбикорма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содержат частицы от мукомольного и сахарного производства, что уменьшает вредное воздействие на организм концентратов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раздое корова должна получать протеин в нужном количестве; нехватка белка приводит к тому, что количество молока упадет до минимальных значений.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0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Рекомендуется задавать корма таким образом, чтобы у коровы в течение дня был постоянный доступ к сену или сенажу. Однообразие рациона ведет к ухудшению аппетита у животных, в этом случае не нужно сокращать норму, а только поменять состав кормов или способ приготовления.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Артём\Desktop\E6m0_DCJ5S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Уход за отелившейся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коровой</a:t>
            </a:r>
          </a:p>
          <a:p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Спустя </a:t>
            </a:r>
            <a: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полчаса после появления на свет теленка, корове дают в качестве питья слегка подсоленную теплую воду и качественное сено. Производится обязательная уборка стойла и мытье коровы:</a:t>
            </a:r>
          </a:p>
          <a:p>
            <a: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после отхождения последа нужно убрать грязную подстилку;</a:t>
            </a:r>
          </a:p>
          <a:p>
            <a: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обмыть вымя, хвост и заднюю часть тела коровы с использованием теплой мыльной воды, а затем насухо вытереть животное;</a:t>
            </a:r>
          </a:p>
          <a:p>
            <a: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укладываются новые подстилочные материалы;</a:t>
            </a:r>
          </a:p>
          <a:p>
            <a:r>
              <a:rPr lang="ru-RU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дойка коровы. Первые несколько суток после отела корова дает молозиво, содержащее питательные компоненты и антитела, способствующие росту и развитию теленка и формированию его иммунной системы.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Артём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000372"/>
          </a:xfrm>
          <a:prstGeom prst="rect">
            <a:avLst/>
          </a:prstGeom>
          <a:noFill/>
        </p:spPr>
      </p:pic>
      <p:pic>
        <p:nvPicPr>
          <p:cNvPr id="18435" name="Picture 3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3286124"/>
            <a:ext cx="4357686" cy="3571876"/>
          </a:xfrm>
          <a:prstGeom prst="rect">
            <a:avLst/>
          </a:prstGeom>
          <a:noFill/>
        </p:spPr>
      </p:pic>
      <p:pic>
        <p:nvPicPr>
          <p:cNvPr id="18436" name="Picture 4" descr="C:\Users\Артём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0"/>
            <a:ext cx="4357687" cy="3000372"/>
          </a:xfrm>
          <a:prstGeom prst="rect">
            <a:avLst/>
          </a:prstGeom>
          <a:noFill/>
        </p:spPr>
      </p:pic>
      <p:pic>
        <p:nvPicPr>
          <p:cNvPr id="18437" name="Picture 5" descr="C:\Users\Артём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286125"/>
            <a:ext cx="4572000" cy="35718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После доения молозиво в теплом виде должно выпаиваться теленку, затем кормление осуществляется каждые 1,5 часа. Не рекомендуется задерживаться с первой дойкой и кормлением молодняка, своевременное неполучение теленком полезных веществ оказывает негативное влияние на его развитие. Все приспособления, используемые во время дойки и кормления, должны тщательно промываться.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C:\Users\Артём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0"/>
            <a:ext cx="4357686" cy="3071810"/>
          </a:xfrm>
          <a:prstGeom prst="rect">
            <a:avLst/>
          </a:prstGeom>
          <a:noFill/>
        </p:spPr>
      </p:pic>
      <p:pic>
        <p:nvPicPr>
          <p:cNvPr id="19461" name="Picture 5" descr="C:\Users\Артём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71810"/>
            <a:ext cx="4714876" cy="378619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просмотр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B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427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   Спасибо за просмотр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Артём</cp:lastModifiedBy>
  <cp:revision>9</cp:revision>
  <dcterms:created xsi:type="dcterms:W3CDTF">2023-01-14T14:34:30Z</dcterms:created>
  <dcterms:modified xsi:type="dcterms:W3CDTF">2023-01-21T12:59:38Z</dcterms:modified>
</cp:coreProperties>
</file>