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4" r:id="rId1"/>
    <p:sldMasterId id="2147483675" r:id="rId2"/>
  </p:sldMasterIdLst>
  <p:sldIdLst>
    <p:sldId id="264" r:id="rId3"/>
    <p:sldId id="258" r:id="rId4"/>
    <p:sldId id="265" r:id="rId5"/>
    <p:sldId id="256" r:id="rId6"/>
    <p:sldId id="259" r:id="rId7"/>
    <p:sldId id="261" r:id="rId8"/>
    <p:sldId id="260" r:id="rId9"/>
    <p:sldId id="262" r:id="rId10"/>
    <p:sldId id="263" r:id="rId11"/>
    <p:sldId id="267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0" d="100"/>
          <a:sy n="100" d="100"/>
        </p:scale>
        <p:origin x="1446" y="108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Master" Target="slideMasters/slideMaster2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jpe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3.jpeg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5E6D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5E6D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5E6D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5E6D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75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173" y="2465294"/>
            <a:ext cx="4042421" cy="4392706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125"/>
              </a:spcBef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5E6DA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theme" Target="../theme/theme2.xml"  /><Relationship Id="rId13" Type="http://schemas.openxmlformats.org/officeDocument/2006/relationships/image" Target="../media/image5.png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E8A2-669B-4ACB-AB9F-2EA7737562AC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BEF9-D866-4CD1-9F96-987B33B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5E6D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17.01.2017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2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Relationship Id="rId4" Type="http://schemas.openxmlformats.org/officeDocument/2006/relationships/image" Target="../media/image8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9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11.jpeg"  /><Relationship Id="rId3" Type="http://schemas.openxmlformats.org/officeDocument/2006/relationships/hyperlink" Target="&#1057;&#1086;&#1095;&#1080;&#1044;&#1077;&#1085;&#1076;&#1088;&#1072;&#1088;&#1080;&#1081;%20(1280x720).mp4" TargetMode="External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2381399" y="1412776"/>
            <a:ext cx="6762601" cy="273630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Расчётно-конструкторское бюро</a:t>
            </a:r>
            <a:br>
              <a:rPr xmlns:mc="http://schemas.openxmlformats.org/markup-compatibility/2006" xmlns:hp="http://schemas.haansoft.com/office/presentation/8.0" 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xmlns:mc="http://schemas.openxmlformats.org/markup-compatibility/2006" xmlns:hp="http://schemas.haansoft.com/office/presentation/8.0" 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4Г класс</a:t>
            </a:r>
            <a:br>
              <a:rPr xmlns:mc="http://schemas.openxmlformats.org/markup-compatibility/2006" xmlns:hp="http://schemas.haansoft.com/office/presentation/8.0" 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xmlns:mc="http://schemas.openxmlformats.org/markup-compatibility/2006" xmlns:hp="http://schemas.haansoft.com/office/presentation/8.0" 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МОУ «СОШ №30»</a:t>
            </a:r>
            <a:r>
              <a:rPr xmlns:mc="http://schemas.openxmlformats.org/markup-compatibility/2006" xmlns:hp="http://schemas.haansoft.com/office/presentation/8.0" lang="ru-RU" altLang="en-US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</a:t>
            </a:r>
            <a:r>
              <a:rPr xmlns:mc="http://schemas.openxmlformats.org/markup-compatibility/2006" xmlns:hp="http://schemas.haansoft.com/office/presentation/8.0" lang="en-US" alt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xmlns:mc="http://schemas.openxmlformats.org/markup-compatibility/2006" xmlns:hp="http://schemas.haansoft.com/office/presentation/8.0" lang="ru-RU" altLang="ru-RU" b="0" mc:Ignorable="hp" hp:hslEmbossed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Вологда</a:t>
            </a:r>
            <a:endParaRPr xmlns:mc="http://schemas.openxmlformats.org/markup-compatibility/2006" xmlns:hp="http://schemas.haansoft.com/office/presentation/8.0" lang="ru-RU" altLang="ru-RU" b="0" mc:Ignorable="hp" hp:hslEmbossed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4749" y="4725144"/>
            <a:ext cx="6375047" cy="54652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Учитель: Сухарева Оксана Владимировна</a:t>
            </a:r>
            <a:endParaRPr lang="ru-RU" sz="2400"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8842" y="332656"/>
            <a:ext cx="6000792" cy="553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Маршрут путешественника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004" y="3284984"/>
            <a:ext cx="756000" cy="445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434" y="266473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76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4520" y="503247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60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74021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4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2696" y="59183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24 км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4783E-7 L -0.15156 -0.1267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6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8842" y="332656"/>
            <a:ext cx="6000792" cy="553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Маршрут путешественника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2276872"/>
            <a:ext cx="756000" cy="445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434" y="266473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76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4520" y="503247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60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74021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4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2696" y="59183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24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8643" y="130011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68 км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9812" y="2276872"/>
            <a:ext cx="756000" cy="4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0111E-6 L -0.22639 -0.168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путешествие!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3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Символика Олимпийских игр в Сочи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http://kinobar.kz/uploads/posts/2014-02/1391271285_otkrytie-olimpiyskih-igr-v-soc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/>
          <a:stretch/>
        </p:blipFill>
        <p:spPr bwMode="auto">
          <a:xfrm>
            <a:off x="179512" y="1196752"/>
            <a:ext cx="4608000" cy="53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kpress.ru/upload/iblock/66e/66e90ecca7bff8cb84be8fdd1a4d390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7743" r="9667" b="12249"/>
          <a:stretch/>
        </p:blipFill>
        <p:spPr bwMode="auto">
          <a:xfrm>
            <a:off x="4860032" y="1223146"/>
            <a:ext cx="3924000" cy="24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4.mzstatic.com/image/thumb/Music6/v4/5d/8d/88/5d8d8840-2cdf-fcf0-5b78-bca2e0df094b/source/1200x630b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13759" r="25327" b="6232"/>
          <a:stretch/>
        </p:blipFill>
        <p:spPr bwMode="auto">
          <a:xfrm>
            <a:off x="5076032" y="3890983"/>
            <a:ext cx="3492000" cy="29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8842" y="332656"/>
            <a:ext cx="6000792" cy="553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Маршрут путешественника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20891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п</a:t>
            </a:r>
            <a:r>
              <a:rPr lang="ru-RU" sz="4400" dirty="0" smtClean="0"/>
              <a:t>утешествие по  Черноморскому побережью Кавказа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5636" y="476672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Тема занятия</a:t>
            </a:r>
            <a:r>
              <a:rPr lang="ru-RU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3068960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Цель: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3600" dirty="0"/>
              <a:t>р</a:t>
            </a:r>
            <a:r>
              <a:rPr lang="ru-RU" sz="3600" dirty="0" smtClean="0"/>
              <a:t>ассчитать </a:t>
            </a:r>
            <a:r>
              <a:rPr lang="ru-RU" sz="3600" dirty="0"/>
              <a:t>маршрут путешествия от Адлера до Новороссийска </a:t>
            </a:r>
          </a:p>
          <a:p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8842" y="332656"/>
            <a:ext cx="6000792" cy="553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Маршрут путешественника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6328865"/>
            <a:ext cx="756000" cy="445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2208" y="574564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24 км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025E-7 L -0.09635 -0.108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5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2069731" y="404664"/>
            <a:ext cx="4730298" cy="5667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ru-RU" sz="3600" mc:Ignorable="hp" hp:hslEmbossed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Сочинский Дендрарий</a:t>
            </a:r>
            <a:endParaRPr xmlns:mc="http://schemas.openxmlformats.org/markup-compatibility/2006" xmlns:hp="http://schemas.haansoft.com/office/presentation/8.0" lang="ru-RU" sz="3600" mc:Ignorable="hp" hp:hslEmbossed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5536" y="1164304"/>
            <a:ext cx="8424000" cy="5593536"/>
          </a:xfrm>
          <a:prstGeom prst="rect">
            <a:avLst/>
          </a:prstGeom>
        </p:spPr>
      </p:pic>
      <p:sp>
        <p:nvSpPr>
          <p:cNvPr id="3" name="Солнце 2">
            <a:hlinkClick r:id="rId3" action="ppaction://hlinkfile"/>
          </p:cNvPr>
          <p:cNvSpPr/>
          <p:nvPr/>
        </p:nvSpPr>
        <p:spPr>
          <a:xfrm>
            <a:off x="4175956" y="3162672"/>
            <a:ext cx="792088" cy="770384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altLang="en-US"/>
              <a:t> </a:t>
            </a:r>
            <a:r>
              <a:rPr lang="ko-KR" altLang="en-US"/>
              <a:t>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2498050" cy="5667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Серпантин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569646" cy="28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996952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8842" y="332656"/>
            <a:ext cx="6000792" cy="553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Маршрут путешественника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5517232"/>
            <a:ext cx="756000" cy="445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2696" y="59183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24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488007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60 км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5236E-6 L -0.11215 -0.147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8842" y="332656"/>
            <a:ext cx="6000792" cy="553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Маршрут путешественника</a:t>
            </a:r>
            <a:endParaRPr lang="ru-RU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36904" cy="5744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4437112"/>
            <a:ext cx="756000" cy="445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2696" y="59183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24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74021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4 км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88007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60 км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5236E-6 L -0.11215 -0.147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80</ep:Words>
  <ep:PresentationFormat>Экран (4:3)</ep:PresentationFormat>
  <ep:Paragraphs>32</ep:Paragraphs>
  <ep:Slides>12</ep:Slides>
  <ep:Notes>0</ep:Notes>
  <ep:TotalTime>0</ep:TotalTime>
  <ep:HiddenSlides>0</ep:HiddenSlides>
  <ep:MMClips>0</ep:MMClips>
  <ep:HeadingPairs>
    <vt:vector size="4" baseType="variant">
      <vt:variant>
        <vt:lpstr>Темы</vt:lpstr>
      </vt:variant>
      <vt:variant>
        <vt:i4>2</vt:i4>
      </vt:variant>
      <vt:variant>
        <vt:lpstr>Заголовок слайда</vt:lpstr>
      </vt:variant>
      <vt:variant>
        <vt:i4>12</vt:i4>
      </vt:variant>
    </vt:vector>
  </ep:HeadingPairs>
  <ep:TitlesOfParts>
    <vt:vector size="14" baseType="lpstr">
      <vt:lpstr>Тема Office</vt:lpstr>
      <vt:lpstr>Education 16x9</vt:lpstr>
      <vt:lpstr>Расчётно-конструкторское бюро 4Г класс МОУ «СОШ №30» г.Вологда</vt:lpstr>
      <vt:lpstr>Маршрут путешественника</vt:lpstr>
      <vt:lpstr>Маршрут путешественника</vt:lpstr>
      <vt:lpstr>Маршрут путешественника</vt:lpstr>
      <vt:lpstr>Маршрут путешественника</vt:lpstr>
      <vt:lpstr>Сочинский Дендрарий</vt:lpstr>
      <vt:lpstr>Слайд 7</vt:lpstr>
      <vt:lpstr>Слайд 8</vt:lpstr>
      <vt:lpstr>Слайд 9</vt:lpstr>
      <vt:lpstr>Слайд 10</vt:lpstr>
      <vt:lpstr>Слайд 11</vt:lpstr>
      <vt:lpstr>Слайд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2017-01-03T16:38:07.000</dcterms:created>
  <dc:creator>Оксана Сухарева</dc:creator>
  <cp:lastModifiedBy>user</cp:lastModifiedBy>
  <dcterms:modified xsi:type="dcterms:W3CDTF">2022-11-06T12:31:55.394</dcterms:modified>
  <cp:revision>20</cp:revision>
  <dc:title>Тур агентство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