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1" r:id="rId3"/>
    <p:sldId id="262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2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5C047-FDE7-40F7-87B8-6AEE2C6DCCF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4E9E1-7700-4918-9F01-3F4D3E21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8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4DEA-DB71-428A-9ACF-5577D423DEB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54FA-E251-45D4-8A06-420EEB227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3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4DEA-DB71-428A-9ACF-5577D423DEB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54FA-E251-45D4-8A06-420EEB227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1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4DEA-DB71-428A-9ACF-5577D423DEB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54FA-E251-45D4-8A06-420EEB227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4DEA-DB71-428A-9ACF-5577D423DEB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54FA-E251-45D4-8A06-420EEB227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9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4DEA-DB71-428A-9ACF-5577D423DEB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54FA-E251-45D4-8A06-420EEB227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7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4DEA-DB71-428A-9ACF-5577D423DEB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54FA-E251-45D4-8A06-420EEB227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88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4DEA-DB71-428A-9ACF-5577D423DEB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54FA-E251-45D4-8A06-420EEB227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7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4DEA-DB71-428A-9ACF-5577D423DEB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54FA-E251-45D4-8A06-420EEB227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50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4DEA-DB71-428A-9ACF-5577D423DEB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54FA-E251-45D4-8A06-420EEB227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4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4DEA-DB71-428A-9ACF-5577D423DEB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54FA-E251-45D4-8A06-420EEB227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0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4DEA-DB71-428A-9ACF-5577D423DEB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54FA-E251-45D4-8A06-420EEB227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6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4DEA-DB71-428A-9ACF-5577D423DEB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754FA-E251-45D4-8A06-420EEB227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4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yaki.net/uploads/posts/2009-04/1238609223_15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105" y="1351508"/>
            <a:ext cx="94637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/>
              <a:t>Группы имен существительных. Зимние заготовки.</a:t>
            </a:r>
            <a:endParaRPr lang="ru-RU" sz="6600" dirty="0"/>
          </a:p>
          <a:p>
            <a:pPr algn="ctr"/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905011"/>
            <a:ext cx="6096000" cy="30654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Засолка овощей - это способ их заготовки на длительное время с применением соляного раствора, предохраняющего овощи от гнили. </a:t>
            </a:r>
            <a:endParaRPr lang="ru-RU" sz="2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6347" y="834828"/>
            <a:ext cx="8679305" cy="5188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Рецепт.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Огурцы – 1кг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Соль – 2ст.л.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Перец – 5 горошин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Чеснок – 2 зубчика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Укроп – 1 пучок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Хрен – 2-3 листа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Листья смородины – 2 листа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Вода – 1 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dirty="0" smtClean="0"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8918" y="743200"/>
            <a:ext cx="867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2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Технологическая карта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7952"/>
              </p:ext>
            </p:extLst>
          </p:nvPr>
        </p:nvGraphicFramePr>
        <p:xfrm>
          <a:off x="2046083" y="1394235"/>
          <a:ext cx="8872396" cy="5383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648"/>
                <a:gridCol w="8452748"/>
              </a:tblGrid>
              <a:tr h="160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№</a:t>
                      </a:r>
                      <a:endParaRPr lang="ru-RU" sz="1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Black" panose="020B0A04020102020204" pitchFamily="34" charset="0"/>
                        </a:rPr>
                        <a:t>Действия</a:t>
                      </a:r>
                      <a:endParaRPr lang="ru-RU" sz="1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</a:tr>
              <a:tr h="49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Надеть спецодежду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</a:tr>
              <a:tr h="66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Провести первичную обработку овощей. Проверить их качество, тщательно промыть, удалить плодоножки.</a:t>
                      </a:r>
                    </a:p>
                    <a:p>
                      <a:pPr marL="333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marL="333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</a:tr>
              <a:tr h="49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Зелень, специи промыть, положить на дно банки.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</a:tr>
              <a:tr h="49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Заложить овощи.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</a:tr>
              <a:tr h="66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ru-RU" sz="1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Залить рассолом согласно рецепту. (соль-2 ложки, растворить в 1,5 литра воды)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</a:tr>
              <a:tr h="49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1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Прикрыть плотно крышкой.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</a:tr>
              <a:tr h="49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endParaRPr lang="ru-RU" sz="1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Убрать в темное прохладное место.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</a:tr>
              <a:tr h="49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ru-RU" sz="1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Убрать рабочее место.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</a:tr>
              <a:tr h="32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ru-RU" sz="1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Снять спецодежду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2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3809" y="2648069"/>
            <a:ext cx="9009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7662" y="1236372"/>
            <a:ext cx="9581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Пословицы о овощах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850" y="2690336"/>
            <a:ext cx="84921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Всякий день с овощами, да не всякий день со щами.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Хрен да редька, лук да капуста - лихого не попустят.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Полезна </a:t>
            </a:r>
            <a:r>
              <a:rPr lang="ru-RU" sz="2400" dirty="0" err="1" smtClean="0">
                <a:latin typeface="Arial Black" panose="020B0A04020102020204" pitchFamily="34" charset="0"/>
              </a:rPr>
              <a:t>свеколка</a:t>
            </a:r>
            <a:r>
              <a:rPr lang="ru-RU" sz="2400" dirty="0" smtClean="0">
                <a:latin typeface="Arial Black" panose="020B0A04020102020204" pitchFamily="34" charset="0"/>
              </a:rPr>
              <a:t> для нас, ее мы держим про запас.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Морковь прибавляет кровь.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Картошка - мать наша, а хлеб – кормилец. </a:t>
            </a:r>
            <a:endParaRPr lang="ru-RU" sz="2400" dirty="0" smtClean="0">
              <a:latin typeface="Arial Black" panose="020B0A04020102020204" pitchFamily="34" charset="0"/>
            </a:endParaRPr>
          </a:p>
        </p:txBody>
      </p:sp>
      <p:pic>
        <p:nvPicPr>
          <p:cNvPr id="7" name="Объект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4701" y="2252035"/>
            <a:ext cx="3123446" cy="44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8352" y="2967335"/>
            <a:ext cx="108460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Существительное — самостоятельная часть речи, обозначающая предмет, лицо или явление и отвечающая на вопросы «кто?» или «что?».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38" y="0"/>
            <a:ext cx="5604095" cy="23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989138"/>
            <a:ext cx="10715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3" y="3068639"/>
            <a:ext cx="2278062" cy="33115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83680" y="3244334"/>
            <a:ext cx="5084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Загадки</a:t>
            </a:r>
            <a:endParaRPr lang="ru-RU" sz="60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327" y="4259997"/>
            <a:ext cx="3087231" cy="19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3809" y="2228045"/>
            <a:ext cx="9009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Зимние заготовки</a:t>
            </a:r>
            <a:endParaRPr lang="ru-RU" sz="4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ogorod-sad.com/wp-content/uploads/2016/11/416325_www.Gde-Fon.com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22" y="3509963"/>
            <a:ext cx="5413972" cy="3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3809" y="2228045"/>
            <a:ext cx="90090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Arial Black" panose="020B0A04020102020204" pitchFamily="34" charset="0"/>
              </a:rPr>
              <a:t>Заготовка впрок - заготовка на зиму, на длительное хранение</a:t>
            </a:r>
            <a:endParaRPr lang="ru-RU" sz="60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3809" y="2228045"/>
            <a:ext cx="900908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anose="020B0A04020102020204" pitchFamily="34" charset="0"/>
              </a:rPr>
              <a:t>Способы</a:t>
            </a:r>
            <a:r>
              <a:rPr lang="ru-RU" sz="4800" dirty="0" smtClean="0"/>
              <a:t> </a:t>
            </a:r>
            <a:r>
              <a:rPr lang="ru-RU" sz="4800" b="1" dirty="0">
                <a:latin typeface="Arial Black" panose="020B0A04020102020204" pitchFamily="34" charset="0"/>
              </a:rPr>
              <a:t>заготовки </a:t>
            </a:r>
            <a:r>
              <a:rPr lang="ru-RU" sz="4800" b="1" dirty="0" smtClean="0">
                <a:latin typeface="Arial Black" panose="020B0A04020102020204" pitchFamily="34" charset="0"/>
              </a:rPr>
              <a:t>овощей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1.консервирование</a:t>
            </a:r>
            <a:endParaRPr lang="ru-RU" sz="2800" dirty="0">
              <a:latin typeface="Arial Black" panose="020B0A04020102020204" pitchFamily="34" charset="0"/>
            </a:endParaRPr>
          </a:p>
          <a:p>
            <a:r>
              <a:rPr lang="ru-RU" sz="2800" dirty="0">
                <a:latin typeface="Arial Black" panose="020B0A04020102020204" pitchFamily="34" charset="0"/>
              </a:rPr>
              <a:t>2. маринование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3. засолка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4.квашение.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5.заморозка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6.сушка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7.охлаждение </a:t>
            </a:r>
            <a:endParaRPr lang="ru-RU" sz="28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70" name="Picture 2" descr="https://shareslide.ru/img/thumbs/8c989294a9c2aa651a059d94dcd14c26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06" y="289249"/>
            <a:ext cx="10209537" cy="62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8676" y="476290"/>
            <a:ext cx="64746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Засолка огурцов</a:t>
            </a:r>
            <a:endParaRPr lang="ru-RU" sz="6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00188"/>
            <a:ext cx="9940422" cy="509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7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244</Words>
  <Application>Microsoft Office PowerPoint</Application>
  <PresentationFormat>Широкоэкранный</PresentationFormat>
  <Paragraphs>69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2023-10-22T17:54:42Z</dcterms:created>
  <dcterms:modified xsi:type="dcterms:W3CDTF">2023-10-22T19:09:35Z</dcterms:modified>
</cp:coreProperties>
</file>