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3" r:id="rId4"/>
    <p:sldId id="264" r:id="rId5"/>
    <p:sldId id="265" r:id="rId6"/>
    <p:sldId id="267" r:id="rId7"/>
    <p:sldId id="269" r:id="rId8"/>
    <p:sldId id="270" r:id="rId9"/>
    <p:sldId id="268" r:id="rId10"/>
    <p:sldId id="271" r:id="rId11"/>
    <p:sldId id="272" r:id="rId12"/>
    <p:sldId id="258" r:id="rId13"/>
    <p:sldId id="273" r:id="rId14"/>
    <p:sldId id="259" r:id="rId15"/>
    <p:sldId id="274" r:id="rId16"/>
    <p:sldId id="275" r:id="rId17"/>
    <p:sldId id="261" r:id="rId18"/>
    <p:sldId id="276" r:id="rId19"/>
    <p:sldId id="277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26A2A-8AF6-4C84-8744-F5CA58F2178F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55906-0AB3-47E9-97D4-2CCCA6EEDA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26A2A-8AF6-4C84-8744-F5CA58F2178F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55906-0AB3-47E9-97D4-2CCCA6EEDA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26A2A-8AF6-4C84-8744-F5CA58F2178F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55906-0AB3-47E9-97D4-2CCCA6EEDA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26A2A-8AF6-4C84-8744-F5CA58F2178F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55906-0AB3-47E9-97D4-2CCCA6EEDA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26A2A-8AF6-4C84-8744-F5CA58F2178F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55906-0AB3-47E9-97D4-2CCCA6EEDA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26A2A-8AF6-4C84-8744-F5CA58F2178F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55906-0AB3-47E9-97D4-2CCCA6EEDA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26A2A-8AF6-4C84-8744-F5CA58F2178F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55906-0AB3-47E9-97D4-2CCCA6EEDA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26A2A-8AF6-4C84-8744-F5CA58F2178F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55906-0AB3-47E9-97D4-2CCCA6EEDA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26A2A-8AF6-4C84-8744-F5CA58F2178F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55906-0AB3-47E9-97D4-2CCCA6EEDA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26A2A-8AF6-4C84-8744-F5CA58F2178F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55906-0AB3-47E9-97D4-2CCCA6EEDA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26A2A-8AF6-4C84-8744-F5CA58F2178F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55906-0AB3-47E9-97D4-2CCCA6EEDA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26A2A-8AF6-4C84-8744-F5CA58F2178F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55906-0AB3-47E9-97D4-2CCCA6EEDA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42;&#1085;&#1077;&#1091;&#1088;&#1086;&#1095;&#1085;&#1086;&#1077;%20&#1084;&#1077;&#1088;&#1086;&#1087;&#1088;&#1080;&#1103;&#1090;&#1080;&#1077;\&#1048;&#1043;&#1056;&#1040;\teleigra_Za_semyu_pechatyami_-_glavnaya_tema_zapisyvalos_s_televizora_ibo_v_internete_etoj_muzyki_vo_(iPleer.fm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42;&#1085;&#1077;&#1091;&#1088;&#1086;&#1095;&#1085;&#1086;&#1077;%20&#1084;&#1077;&#1088;&#1086;&#1087;&#1088;&#1080;&#1103;&#1090;&#1080;&#1077;\&#1048;&#1043;&#1056;&#1040;\teleigra+Za+sem+yu+pechatyami+vremya+otveta+na+vopros+zapisyvalos+s+televizora.mp3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rushist.com/images/russia/kazan-1552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42;&#1085;&#1077;&#1091;&#1088;&#1086;&#1095;&#1085;&#1086;&#1077;%20&#1084;&#1077;&#1088;&#1086;&#1087;&#1088;&#1080;&#1103;&#1090;&#1080;&#1077;\&#1048;&#1043;&#1056;&#1040;\teleigra+Za+sem+yu+pechatyami+vremya+otveta+na+vopros+zapisyvalos+s+televizora.mp3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42;&#1085;&#1077;&#1091;&#1088;&#1086;&#1095;&#1085;&#1086;&#1077;%20&#1084;&#1077;&#1088;&#1086;&#1087;&#1088;&#1080;&#1103;&#1090;&#1080;&#1077;\&#1048;&#1043;&#1056;&#1040;\teleigra+Za+sem+yu+pechatyami+vremya+otveta+na+vopros+zapisyvalos+s+televizora.mp3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42;&#1085;&#1077;&#1091;&#1088;&#1086;&#1095;&#1085;&#1086;&#1077;%20&#1084;&#1077;&#1088;&#1086;&#1087;&#1088;&#1080;&#1103;&#1090;&#1080;&#1077;\&#1048;&#1043;&#1056;&#1040;\teleigra+Za+sem+yu+pechatyami+vremya+otveta+na+vopros+zapisyvalos+s+televizora.mp3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42;&#1085;&#1077;&#1091;&#1088;&#1086;&#1095;&#1085;&#1086;&#1077;%20&#1084;&#1077;&#1088;&#1086;&#1087;&#1088;&#1080;&#1103;&#1090;&#1080;&#1077;\&#1048;&#1043;&#1056;&#1040;\teleigra+Za+sem+yu+pechatyami+vremya+otveta+na+vopros+zapisyvalos+s+televizora.mp3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42;&#1085;&#1077;&#1091;&#1088;&#1086;&#1095;&#1085;&#1086;&#1077;%20&#1084;&#1077;&#1088;&#1086;&#1087;&#1088;&#1080;&#1103;&#1090;&#1080;&#1077;\&#1048;&#1043;&#1056;&#1040;\teleigra+Za+sem+yu+pechatyami+vremya+otveta+na+vopros+zapisyvalos+s+televizora.mp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42;&#1085;&#1077;&#1091;&#1088;&#1086;&#1095;&#1085;&#1086;&#1077;%20&#1084;&#1077;&#1088;&#1086;&#1087;&#1088;&#1080;&#1103;&#1090;&#1080;&#1077;\&#1048;&#1043;&#1056;&#1040;\teleigra+Za+sem+yu+pechatyami+vremya+otveta+na+vopros+zapisyvalos+s+televizora.mp3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79"/>
            <a:ext cx="8407523" cy="5416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teleigra_Za_semyu_pechatyami_-_glavnaya_tema_zapisyvalos_s_televizora_ibo_v_internete_etoj_muzyki_vo_(iPle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100392" y="609329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710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15616" y="1384320"/>
            <a:ext cx="691276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Вопрос пятой печати: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Назовите имя знаменитого английского драматурга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teleigra+Za+sem+yu+pechatyami+vremya+otveta+na+vopros+zapisyvalos+s+televizor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812360" y="537321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7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33265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Правильный ответ: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600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Уильям Шекспир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s://24smi.org/public/media/resize/660x-/celebrity/2017/02/10/MMyuNYDF87j5_uiliam-sheksp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988840"/>
            <a:ext cx="3482752" cy="4643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зятие Казани. Карта">
            <a:hlinkClick r:id="rId2" tgtFrame="&quot;_blank&quot;"/>
          </p:cNvPr>
          <p:cNvPicPr/>
          <p:nvPr/>
        </p:nvPicPr>
        <p:blipFill>
          <a:blip r:embed="rId3" cstate="print"/>
          <a:srcRect l="909" t="1190" r="909" b="3571"/>
          <a:stretch>
            <a:fillRect/>
          </a:stretch>
        </p:blipFill>
        <p:spPr bwMode="auto">
          <a:xfrm>
            <a:off x="755576" y="332656"/>
            <a:ext cx="7776864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23528" y="1091352"/>
            <a:ext cx="828092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опрос шестой печати: 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Какой собор был воздвигнут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Москве в честь этой победы?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teleigra+Za+sem+yu+pechatyami+vremya+otveta+na+vopros+zapisyvalos+s+televizor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812360" y="544522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7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rushist.com/images/plat-tutorial/59-sobor_vasily_blazhenn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4772025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64088" y="2135178"/>
            <a:ext cx="3563888" cy="2677656"/>
          </a:xfrm>
          <a:prstGeom prst="rect">
            <a:avLst/>
          </a:prstGeom>
          <a:noFill/>
          <a:ln w="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Правильный ответ: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Собор Покрова Богородицы (Василия Блаженного).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043608" y="548680"/>
            <a:ext cx="7056784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Вопрос седьмой печати: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Как называлась политика репрессий против непокорных бояр, направленная на укрепление самодержавной власти и централизацию государства?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i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teleigra+Za+sem+yu+pechatyami+vremya+otveta+na+vopros+zapisyvalos+s+televizor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028384" y="566124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7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404664"/>
            <a:ext cx="4485009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Правильный ответ: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600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Опричнина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ÐÐ¿ÑÐ¸ÑÐ½Ð¸Ðº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2944" y="2060848"/>
            <a:ext cx="6318113" cy="42573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russia.travel/upload/uf/f24/f24695711cff48459dc8e8b41cd537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5965" y="296652"/>
            <a:ext cx="4252070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img1.liveinternet.ru/images/attach/b/4/113/624/113624469_large_Vasnetsov_Ioann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00024"/>
            <a:ext cx="3657600" cy="665797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4048" y="3105835"/>
            <a:ext cx="3456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Царь Иван Грозный. </a:t>
            </a:r>
          </a:p>
          <a:p>
            <a:pPr algn="ctr"/>
            <a:endParaRPr lang="ru-RU" b="1" i="1" dirty="0" smtClean="0"/>
          </a:p>
          <a:p>
            <a:pPr algn="ctr"/>
            <a:r>
              <a:rPr lang="ru-RU" b="1" i="1" dirty="0" smtClean="0"/>
              <a:t>Виктор Васнецов, </a:t>
            </a:r>
          </a:p>
          <a:p>
            <a:pPr algn="ctr"/>
            <a:r>
              <a:rPr lang="ru-RU" b="1" i="1" dirty="0" smtClean="0"/>
              <a:t>1897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ÐÐµÐ¸Ð·Ð²ÐµÑÑÐ½ÑÐ¹ ÑÑÐ´Ð¾Ð¶Ð½Ð¸Ðº. ÐÐ°ÑÑÑÐ½Ð° Â«ÐÐ²Ð°Ð½ IVÂ», ÐºÐ¾Ð½ÐµÑ XVII â Ð½Ð°ÑÐ°Ð»Ð¾ XVIII Ð². Ð¶Ð¸Ð²Ð¾Ð¿Ð¸ÑÑ, Ð¸ÑÑÐ¾ÑÐ¸Ñ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5048250" cy="623887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508104" y="2551837"/>
            <a:ext cx="33123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Неизвестный художник. </a:t>
            </a: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Парсуна «Иван IV»,</a:t>
            </a: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конец XVII – начало XVIII в. 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351265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Вопрос первой печати: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Какая это страна? 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teleigra+Za+sem+yu+pechatyami+vremya+otveta+na+vopros+zapisyvalos+s+televizor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172400" y="544522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7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f23.ifotki.info/org/571c209dbe906f855e485e6ee45e752eb906a53039569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4680520" cy="624589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292080" y="1700808"/>
            <a:ext cx="367240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Скульптурный портрет</a:t>
            </a:r>
          </a:p>
          <a:p>
            <a:pPr algn="ctr" fontAlgn="base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Ивана Грозного.</a:t>
            </a:r>
          </a:p>
          <a:p>
            <a:pPr algn="ctr" fontAlgn="base"/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Реконструкция</a:t>
            </a:r>
          </a:p>
          <a:p>
            <a:pPr algn="ctr" fontAlgn="base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М.М. Герасимова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755576" y="1340768"/>
            <a:ext cx="778668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Правильный ответ: Россия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http://www.aleksandrnovak.com/userfiles/maxresdefault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132856"/>
            <a:ext cx="8667750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674157"/>
            <a:ext cx="91440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4400" b="1" i="1" dirty="0" smtClean="0"/>
              <a:t>Вопрос второй печати:</a:t>
            </a:r>
            <a:r>
              <a:rPr lang="ru-RU" sz="4400" b="1" dirty="0" smtClean="0"/>
              <a:t>  </a:t>
            </a:r>
          </a:p>
          <a:p>
            <a:pPr algn="ctr"/>
            <a:endParaRPr lang="ru-RU" sz="4400" b="1" i="1" dirty="0" smtClean="0"/>
          </a:p>
          <a:p>
            <a:pPr algn="ctr"/>
            <a:r>
              <a:rPr lang="ru-RU" sz="4400" b="1" i="1" dirty="0" smtClean="0"/>
              <a:t>Назовите век, когда жил и действовал наш герой.</a:t>
            </a:r>
            <a:endParaRPr lang="ru-RU" sz="4400" dirty="0"/>
          </a:p>
        </p:txBody>
      </p:sp>
      <p:pic>
        <p:nvPicPr>
          <p:cNvPr id="3" name="teleigra+Za+sem+yu+pechatyami+vremya+otveta+na+vopros+zapisyvalos+s+televizor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172400" y="573325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7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689421" y="602105"/>
            <a:ext cx="591899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Правильный ответ: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XVI  век 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335604"/>
            <a:ext cx="91440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4400" b="1" i="1" dirty="0" smtClean="0"/>
              <a:t>Вопрос третьей печати:</a:t>
            </a:r>
            <a:r>
              <a:rPr lang="ru-RU" sz="4400" b="1" dirty="0" smtClean="0"/>
              <a:t> </a:t>
            </a:r>
          </a:p>
          <a:p>
            <a:pPr algn="ctr"/>
            <a:endParaRPr lang="ru-RU" sz="4400" b="1" dirty="0" smtClean="0"/>
          </a:p>
          <a:p>
            <a:pPr algn="ctr"/>
            <a:r>
              <a:rPr lang="ru-RU" sz="4400" b="1" dirty="0" smtClean="0"/>
              <a:t>Назовите имена королевы и знаменитого пирата, ставшего адмиралом.</a:t>
            </a:r>
            <a:endParaRPr lang="ru-RU" sz="4400" dirty="0"/>
          </a:p>
        </p:txBody>
      </p:sp>
      <p:pic>
        <p:nvPicPr>
          <p:cNvPr id="3" name="teleigra+Za+sem+yu+pechatyami+vremya+otveta+na+vopros+zapisyvalos+s+televizor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956376" y="566124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7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39552" y="548680"/>
            <a:ext cx="81035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Правильный ответ: </a:t>
            </a:r>
          </a:p>
          <a:p>
            <a:r>
              <a:rPr lang="ru-RU" sz="4800" b="1" i="1" dirty="0" smtClean="0"/>
              <a:t>Елизавета </a:t>
            </a:r>
            <a:r>
              <a:rPr lang="en-US" sz="4800" b="1" i="1" dirty="0" smtClean="0"/>
              <a:t>I</a:t>
            </a:r>
            <a:r>
              <a:rPr lang="ru-RU" sz="4800" b="1" i="1" dirty="0" smtClean="0"/>
              <a:t> и Френсис Дрейк</a:t>
            </a:r>
            <a:endParaRPr lang="ru-RU" sz="4800" dirty="0"/>
          </a:p>
        </p:txBody>
      </p:sp>
      <p:pic>
        <p:nvPicPr>
          <p:cNvPr id="7170" name="Picture 2" descr="http://puzzleit.ru/files/puzzles/163/163330/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346494"/>
            <a:ext cx="3528392" cy="4375206"/>
          </a:xfrm>
          <a:prstGeom prst="rect">
            <a:avLst/>
          </a:prstGeom>
          <a:noFill/>
        </p:spPr>
      </p:pic>
      <p:pic>
        <p:nvPicPr>
          <p:cNvPr id="7172" name="Picture 4" descr="https://vybratpravilno.ru/wp-content/uploads/2017/02/Frensis-Drey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420888"/>
            <a:ext cx="4320480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196752"/>
            <a:ext cx="9144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4400" b="1" i="1" dirty="0" smtClean="0"/>
              <a:t>Вопрос четвертой печати:</a:t>
            </a:r>
            <a:r>
              <a:rPr lang="ru-RU" sz="4400" b="1" dirty="0" smtClean="0"/>
              <a:t> </a:t>
            </a:r>
          </a:p>
          <a:p>
            <a:pPr algn="ctr"/>
            <a:endParaRPr lang="ru-RU" sz="4400" b="1" dirty="0" smtClean="0"/>
          </a:p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Назовите имя знаменитого итальянского астронома, профессора математики Пизанского университета.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teleigra+Za+sem+yu+pechatyami+vremya+otveta+na+vopros+zapisyvalos+s+televizor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028384" y="5805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7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404664"/>
            <a:ext cx="4961423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Правильный ответ: </a:t>
            </a:r>
          </a:p>
          <a:p>
            <a:pPr algn="ctr"/>
            <a:endParaRPr lang="ru-RU" sz="4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Галилео Галилей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://xn----itbbdwiegebisy1c.xn--p1ai/wp-content/uploads/2017/10/637481b02252e943059b10422982a9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957" y="2420888"/>
            <a:ext cx="7780086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108</Words>
  <Application>Microsoft Office PowerPoint</Application>
  <PresentationFormat>Экран (4:3)</PresentationFormat>
  <Paragraphs>58</Paragraphs>
  <Slides>20</Slides>
  <Notes>0</Notes>
  <HiddenSlides>0</HiddenSlides>
  <MMClips>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11</cp:revision>
  <dcterms:created xsi:type="dcterms:W3CDTF">2018-09-29T18:30:45Z</dcterms:created>
  <dcterms:modified xsi:type="dcterms:W3CDTF">2018-10-10T15:48:59Z</dcterms:modified>
</cp:coreProperties>
</file>