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17"/>
  </p:notesMasterIdLst>
  <p:sldIdLst>
    <p:sldId id="256" r:id="rId2"/>
    <p:sldId id="265" r:id="rId3"/>
    <p:sldId id="267" r:id="rId4"/>
    <p:sldId id="26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80" r:id="rId13"/>
    <p:sldId id="281" r:id="rId14"/>
    <p:sldId id="277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3989" autoAdjust="0"/>
  </p:normalViewPr>
  <p:slideViewPr>
    <p:cSldViewPr>
      <p:cViewPr varScale="1">
        <p:scale>
          <a:sx n="102" d="100"/>
          <a:sy n="102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2E70B-D0CF-4AC6-9D56-D1EA6497CC6F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0E1E2-4165-48F3-A894-395AA9B0F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2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E1E2-4165-48F3-A894-395AA9B0F5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0580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Кемерово,</a:t>
            </a:r>
            <a:b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№94»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ЛСКП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формировании навыков говорения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уроке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ИЯ»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учитель английского языка      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Кругликова М.Ю.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367240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1512168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b="1" i="1" dirty="0">
                <a:solidFill>
                  <a:srgbClr val="002060"/>
                </a:solidFill>
              </a:rPr>
              <a:t>Как сориентироваться в окружающем мире?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10" descr="https://www.b17.ru/foto/uploaded/upl_1640440815_65032_3c9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88832" cy="49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1512168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b="1" i="1" dirty="0">
                <a:solidFill>
                  <a:srgbClr val="002060"/>
                </a:solidFill>
              </a:rPr>
              <a:t>Все разные, все похожие</a:t>
            </a:r>
          </a:p>
          <a:p>
            <a:pPr algn="ctr">
              <a:lnSpc>
                <a:spcPct val="160000"/>
              </a:lnSpc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12" descr="https://kartinkin.net/uploads/posts/2022-03/1648053970_37-kartinkin-net-p-kartinki-o-tolerantnosti-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92888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939" y="836712"/>
            <a:ext cx="8229600" cy="50405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киберспортом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без него?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www.jackpotbetonline.com/wp-content/uploads/2018/05/eSpo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Речевые функции: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Согласие</a:t>
            </a:r>
          </a:p>
          <a:p>
            <a:pPr marL="514350" indent="-51435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Возражение</a:t>
            </a:r>
          </a:p>
          <a:p>
            <a:pPr marL="514350" indent="-51435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 своей точки зрения</a:t>
            </a:r>
          </a:p>
          <a:p>
            <a:pPr marL="514350" indent="-51435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</a:p>
          <a:p>
            <a:pPr marL="514350" indent="-51435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Сопоставление</a:t>
            </a:r>
          </a:p>
          <a:p>
            <a:pPr marL="514350" indent="-514350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 на чье-либо мнение (примеры, статистику)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киберспортом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без него?</a:t>
            </a:r>
            <a:endParaRPr lang="ru-RU" sz="27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Учитель\Desktop\апап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32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Выводы: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арта логически упорядочивает предметное содержание проблемы;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арта помогает высказываться аргументировано;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графическое представление речевого материала карты помогает сформировать стереотип структуры высказывания – рассуждения;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арта – это средство развития логичности, связности и продуктивности речи;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арта – это способ запоминания ЛЕ и автоматизации грамматических структур.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0486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умений иноязычного общения:</a:t>
            </a:r>
          </a:p>
          <a:p>
            <a:pPr algn="ctr">
              <a:buNone/>
            </a:pPr>
            <a:endParaRPr lang="ru-RU" sz="28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Проблемное предметное содержание (проблемы общения).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Организационная форма общения (дискуссия). 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Речевой продукт дискуссии (высказывание – рассуждение)</a:t>
            </a:r>
            <a:r>
              <a:rPr lang="ru-RU" sz="2400" dirty="0"/>
              <a:t>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Вербальная опора – логико – смысловая карта проблемы (ЛСКП) и комплекс упражнений.</a:t>
            </a:r>
            <a:endParaRPr lang="ru-RU" sz="2400" dirty="0"/>
          </a:p>
          <a:p>
            <a:pPr lvl="0">
              <a:lnSpc>
                <a:spcPct val="15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2016224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ЛСКП -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Логико – смысловая карта проблемы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Учитель\Desktop\фоттоо\IMG20230222133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24936" cy="504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ассов, Кузовлева - Урок иностранного языка обложка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75"/>
            <a:ext cx="93610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1512168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b="1" i="1" dirty="0">
                <a:solidFill>
                  <a:srgbClr val="002060"/>
                </a:solidFill>
              </a:rPr>
              <a:t>У каждого свой стиль жизни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56" name="Picture 8" descr="https://www.mybulkleylakesnow.com/wp-content/uploads/2016/04/health-wellness-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7854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1512168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b="1" i="1" dirty="0">
                <a:solidFill>
                  <a:srgbClr val="002060"/>
                </a:solidFill>
              </a:rPr>
              <a:t>Важна ли для вас красота?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1512168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b="1" i="1" dirty="0">
                <a:solidFill>
                  <a:srgbClr val="002060"/>
                </a:solidFill>
              </a:rPr>
              <a:t>Довольны ли вы своей жизнью?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stihi.ru/pics/2020/05/05/3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5" y="1556386"/>
            <a:ext cx="770485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1512168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b="1" i="1" dirty="0">
                <a:solidFill>
                  <a:srgbClr val="002060"/>
                </a:solidFill>
              </a:rPr>
              <a:t>Давайте устроим вечеринку!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www.elquinzet.org/CalendariProblemes/Novembre/imatges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32848" cy="431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1512168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b="1" i="1" dirty="0">
                <a:solidFill>
                  <a:srgbClr val="002060"/>
                </a:solidFill>
              </a:rPr>
              <a:t>Можем ли мы осуществить нашу мечту?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6" descr="https://kartinkin.net/uploads/posts/2022-02/1645482888_35-kartinkin-net-p-mechta-kartinki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328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1512168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b="1" i="1" dirty="0">
                <a:solidFill>
                  <a:srgbClr val="002060"/>
                </a:solidFill>
              </a:rPr>
              <a:t>Доступно ли общение для всех?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8" descr="https://avatars.dzeninfra.ru/get-zen_doc/5210062/pub_63a7b9001beb2d303c1a7dc5_63a7b93fd3515541ca930f1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048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709</TotalTime>
  <Words>177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      г. Кемерово, МАОУ «Средняя общеобразовательная №94»    «Использование ЛСКП  при формировании навыков говорения  на уроке ИЯ»                                                                                        учитель английского языка                                                 Кругликова М.Ю.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киберспортом или без него?</vt:lpstr>
      <vt:lpstr>Речевые функции: </vt:lpstr>
      <vt:lpstr>С киберспортом или без него?</vt:lpstr>
      <vt:lpstr>Выводы: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Kaya Tan</dc:creator>
  <cp:lastModifiedBy>Учитель</cp:lastModifiedBy>
  <cp:revision>68</cp:revision>
  <dcterms:created xsi:type="dcterms:W3CDTF">2018-05-01T15:45:48Z</dcterms:created>
  <dcterms:modified xsi:type="dcterms:W3CDTF">2023-05-06T02:53:35Z</dcterms:modified>
</cp:coreProperties>
</file>