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6" r:id="rId2"/>
    <p:sldId id="294" r:id="rId3"/>
    <p:sldId id="277" r:id="rId4"/>
    <p:sldId id="297" r:id="rId5"/>
    <p:sldId id="280" r:id="rId6"/>
    <p:sldId id="288" r:id="rId7"/>
    <p:sldId id="286" r:id="rId8"/>
    <p:sldId id="281" r:id="rId9"/>
    <p:sldId id="283" r:id="rId10"/>
    <p:sldId id="289" r:id="rId11"/>
    <p:sldId id="290" r:id="rId12"/>
    <p:sldId id="291" r:id="rId13"/>
    <p:sldId id="293" r:id="rId14"/>
    <p:sldId id="295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CC11C-4118-439A-8F05-0198616A93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DC426-43DB-4B00-982F-CFDAAFA91437}" type="pres">
      <dgm:prSet presAssocID="{58ACC11C-4118-439A-8F05-0198616A93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EBE18-57B8-4360-A5DA-A5459626DC6C}" type="presOf" srcId="{58ACC11C-4118-439A-8F05-0198616A932A}" destId="{6B0DC426-43DB-4B00-982F-CFDAAFA91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A2F2F-3EE9-461E-A6C3-51485E22F5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AD998-D316-4E41-B3BC-FF2DF0C68407}" type="pres">
      <dgm:prSet presAssocID="{7AAA2F2F-3EE9-461E-A6C3-51485E22F5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F2840-B6EA-4981-A852-E62897588F74}" type="presOf" srcId="{7AAA2F2F-3EE9-461E-A6C3-51485E22F534}" destId="{00EAD998-D316-4E41-B3BC-FF2DF0C684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B39AC-BE30-4962-8F7B-C26B165A0D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1640CD-0561-4668-9B5A-A164A0FC78B1}" type="pres">
      <dgm:prSet presAssocID="{728B39AC-BE30-4962-8F7B-C26B165A0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F6F3C-D6B8-401F-AA24-966C3D7779E3}" type="presOf" srcId="{728B39AC-BE30-4962-8F7B-C26B165A0DD0}" destId="{4D1640CD-0561-4668-9B5A-A164A0FC78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98C73-2643-4C47-B0EC-E49891E945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62D9D-4275-4965-82CA-CBFE7CEB6239}" type="pres">
      <dgm:prSet presAssocID="{A0398C73-2643-4C47-B0EC-E49891E945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151CD-A64F-4BBE-9DBD-33153D90629B}" type="presOf" srcId="{A0398C73-2643-4C47-B0EC-E49891E945F6}" destId="{6F262D9D-4275-4965-82CA-CBFE7CEB62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56D157-E21B-4FA9-B65C-2A42AD6BD6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5F037E-5CB4-4AD6-9965-CF96EA85930C}" type="pres">
      <dgm:prSet presAssocID="{9956D157-E21B-4FA9-B65C-2A42AD6BD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AC687-03E6-4489-8633-4F0887BABA95}" type="presOf" srcId="{9956D157-E21B-4FA9-B65C-2A42AD6BD63B}" destId="{5B5F037E-5CB4-4AD6-9965-CF96EA8593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1CD44-DA16-47CD-9157-19AF7D42F3A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579CD-0F57-4BD9-B483-39BCF4B6D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3" cy="187220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Платковые куклы в работе с детьми дошкольного возраста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9" y="2348880"/>
            <a:ext cx="4857219" cy="3672407"/>
          </a:xfrm>
          <a:ln w="76200">
            <a:solidFill>
              <a:srgbClr val="FFC000">
                <a:alpha val="82000"/>
              </a:srgb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24128" y="2967335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defRPr/>
            </a:pPr>
            <a:r>
              <a:rPr lang="ru-RU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МБДОУ детский сад «Василек»</a:t>
            </a:r>
          </a:p>
          <a:p>
            <a:pPr algn="ctr">
              <a:defRPr/>
            </a:pPr>
            <a:r>
              <a:rPr lang="ru-RU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Ефимова Галина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057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3806136" cy="1008112"/>
          </a:xfrm>
        </p:spPr>
        <p:txBody>
          <a:bodyPr/>
          <a:lstStyle/>
          <a:p>
            <a:r>
              <a:rPr lang="ru-RU" dirty="0" smtClean="0"/>
              <a:t>Подвижная игра </a:t>
            </a:r>
          </a:p>
          <a:p>
            <a:r>
              <a:rPr lang="ru-RU" dirty="0" smtClean="0"/>
              <a:t>«Кошки-мышки»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5085184"/>
            <a:ext cx="3813130" cy="1008112"/>
          </a:xfrm>
        </p:spPr>
        <p:txBody>
          <a:bodyPr/>
          <a:lstStyle/>
          <a:p>
            <a:r>
              <a:rPr lang="ru-RU" dirty="0" smtClean="0"/>
              <a:t>Подвижная игра «Лохматый пёс»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организации  режимных моментов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514968"/>
            <a:ext cx="4031431" cy="3570216"/>
          </a:xfrm>
          <a:ln w="57150">
            <a:solidFill>
              <a:srgbClr val="FFC0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6260"/>
            <a:ext cx="4036194" cy="3568923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728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3806136" cy="1008112"/>
          </a:xfrm>
        </p:spPr>
        <p:txBody>
          <a:bodyPr/>
          <a:lstStyle/>
          <a:p>
            <a:r>
              <a:rPr lang="ru-RU" dirty="0" smtClean="0"/>
              <a:t>Экологический центр в зимнее время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5085184"/>
            <a:ext cx="3813130" cy="1008112"/>
          </a:xfrm>
        </p:spPr>
        <p:txBody>
          <a:bodyPr/>
          <a:lstStyle/>
          <a:p>
            <a:r>
              <a:rPr lang="ru-RU" dirty="0" smtClean="0"/>
              <a:t>Экологический центр в весеннее время года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оформлении групповой комнаты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6260"/>
            <a:ext cx="4108202" cy="349691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515269"/>
            <a:ext cx="4103439" cy="3497907"/>
          </a:xfrm>
        </p:spPr>
      </p:pic>
    </p:spTree>
    <p:extLst>
      <p:ext uri="{BB962C8B-B14F-4D97-AF65-F5344CB8AC3E}">
        <p14:creationId xmlns:p14="http://schemas.microsoft.com/office/powerpoint/2010/main" val="186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3806136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Экологический центр в летнее время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5085184"/>
            <a:ext cx="3813130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Экологический центр в осеннее время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оформлении групповой комнаты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515269"/>
            <a:ext cx="4175447" cy="3497907"/>
          </a:xfrm>
          <a:ln w="57150">
            <a:solidFill>
              <a:srgbClr val="FFC000"/>
            </a:solidFill>
          </a:ln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6260"/>
            <a:ext cx="4180210" cy="3568923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644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683568" y="4221088"/>
            <a:ext cx="7776864" cy="864096"/>
          </a:xfrm>
        </p:spPr>
        <p:txBody>
          <a:bodyPr/>
          <a:lstStyle/>
          <a:p>
            <a:r>
              <a:rPr lang="ru-RU" dirty="0" smtClean="0"/>
              <a:t>Куклы для оформления центра </a:t>
            </a:r>
          </a:p>
          <a:p>
            <a:r>
              <a:rPr lang="ru-RU" dirty="0" smtClean="0"/>
              <a:t>изобразительной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H="1">
            <a:off x="8460431" y="5085184"/>
            <a:ext cx="45719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оформлении групповой комнаты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433606"/>
            <a:ext cx="6872684" cy="4227642"/>
          </a:xfrm>
          <a:ln w="57150">
            <a:solidFill>
              <a:srgbClr val="FFC000"/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1187624" y="5805264"/>
            <a:ext cx="6804105" cy="8640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Куклы для оформления центра изобразительной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683568" y="4221088"/>
            <a:ext cx="7776864" cy="86409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H="1">
            <a:off x="8460431" y="5085184"/>
            <a:ext cx="45719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оформлении групповой комнаты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1187624" y="5877272"/>
            <a:ext cx="6804105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Театральный центр в нашей группе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768752" cy="4248471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785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104456" cy="3240360"/>
          </a:xfrm>
        </p:spPr>
      </p:pic>
    </p:spTree>
    <p:extLst>
      <p:ext uri="{BB962C8B-B14F-4D97-AF65-F5344CB8AC3E}">
        <p14:creationId xmlns:p14="http://schemas.microsoft.com/office/powerpoint/2010/main" val="38509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5976664"/>
          </a:xfrm>
        </p:spPr>
      </p:pic>
    </p:spTree>
    <p:extLst>
      <p:ext uri="{BB962C8B-B14F-4D97-AF65-F5344CB8AC3E}">
        <p14:creationId xmlns:p14="http://schemas.microsoft.com/office/powerpoint/2010/main" val="32467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>
            <a:spLocks noChangeArrowheads="1"/>
          </p:cNvSpPr>
          <p:nvPr/>
        </p:nvSpPr>
        <p:spPr bwMode="auto">
          <a:xfrm rot="10800000">
            <a:off x="2051048" y="3644898"/>
            <a:ext cx="4969223" cy="2663825"/>
          </a:xfrm>
          <a:prstGeom prst="triangle">
            <a:avLst>
              <a:gd name="adj" fmla="val 5139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2" name="Кольцо 11"/>
          <p:cNvSpPr/>
          <p:nvPr/>
        </p:nvSpPr>
        <p:spPr bwMode="auto">
          <a:xfrm rot="5400000">
            <a:off x="4104481" y="1829737"/>
            <a:ext cx="935037" cy="792163"/>
          </a:xfrm>
          <a:prstGeom prst="donut">
            <a:avLst>
              <a:gd name="adj" fmla="val 10452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932040" y="3143248"/>
          <a:ext cx="2880320" cy="54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6143636" y="2428868"/>
          <a:ext cx="1928826" cy="54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-649288"/>
            <a:ext cx="703263" cy="1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90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Кольцо 24"/>
          <p:cNvSpPr/>
          <p:nvPr/>
        </p:nvSpPr>
        <p:spPr bwMode="auto">
          <a:xfrm rot="19983125">
            <a:off x="6852689" y="3508554"/>
            <a:ext cx="833438" cy="1366837"/>
          </a:xfrm>
          <a:prstGeom prst="donut">
            <a:avLst>
              <a:gd name="adj" fmla="val 9498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188640"/>
            <a:ext cx="8496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952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Образец  изготовления</a:t>
            </a:r>
          </a:p>
          <a:p>
            <a:pPr algn="ctr">
              <a:defRPr/>
            </a:pPr>
            <a:r>
              <a:rPr lang="ru-RU" sz="3200" b="1" i="1" dirty="0">
                <a:ln w="952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платковой куклы </a:t>
            </a:r>
          </a:p>
          <a:p>
            <a:pPr algn="ctr">
              <a:defRPr/>
            </a:pPr>
            <a:r>
              <a:rPr lang="ru-RU" sz="3200" b="1" i="1" dirty="0">
                <a:ln w="952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использованием маски из картона </a:t>
            </a:r>
            <a:endParaRPr lang="ru-RU" sz="3200" b="1" i="1" dirty="0">
              <a:ln w="9525">
                <a:solidFill>
                  <a:srgbClr val="C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Кольцо 10"/>
          <p:cNvSpPr/>
          <p:nvPr/>
        </p:nvSpPr>
        <p:spPr bwMode="auto">
          <a:xfrm rot="2599286">
            <a:off x="1197299" y="3486008"/>
            <a:ext cx="835334" cy="1409500"/>
          </a:xfrm>
          <a:prstGeom prst="donut">
            <a:avLst>
              <a:gd name="adj" fmla="val 9470"/>
            </a:avLst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pic>
        <p:nvPicPr>
          <p:cNvPr id="19467" name="Picture 11" descr="F:\оформление д.с\маски\Маски_ободки\лиса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551" y="2366586"/>
            <a:ext cx="1944216" cy="148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0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1058863" y="8302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7" name="Схема 36"/>
          <p:cNvGraphicFramePr/>
          <p:nvPr/>
        </p:nvGraphicFramePr>
        <p:xfrm>
          <a:off x="1142976" y="4357694"/>
          <a:ext cx="278605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599025717"/>
              </p:ext>
            </p:extLst>
          </p:nvPr>
        </p:nvGraphicFramePr>
        <p:xfrm>
          <a:off x="5171466" y="642918"/>
          <a:ext cx="2928926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4643438" y="4500570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Кольцо 12"/>
          <p:cNvSpPr/>
          <p:nvPr/>
        </p:nvSpPr>
        <p:spPr bwMode="auto">
          <a:xfrm>
            <a:off x="3358158" y="3759002"/>
            <a:ext cx="2519363" cy="1439863"/>
          </a:xfrm>
          <a:prstGeom prst="donut">
            <a:avLst>
              <a:gd name="adj" fmla="val 3641"/>
            </a:avLst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n>
                <a:solidFill>
                  <a:srgbClr val="CC0066"/>
                </a:solidFill>
              </a:ln>
              <a:latin typeface="Calibri" pitchFamily="32" charset="0"/>
            </a:endParaRPr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3674228" y="4017268"/>
            <a:ext cx="1928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Организация занятий и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режимных моментов</a:t>
            </a:r>
            <a:endParaRPr lang="ru-RU" alt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2771800" y="548680"/>
            <a:ext cx="3744415" cy="2662959"/>
          </a:xfrm>
          <a:prstGeom prst="donut">
            <a:avLst>
              <a:gd name="adj" fmla="val 3556"/>
            </a:avLst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3046752" y="910663"/>
            <a:ext cx="30890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Использование платковых </a:t>
            </a:r>
            <a:r>
              <a:rPr lang="ru-RU" alt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кукол в работе с детьми дошкольного возраста</a:t>
            </a:r>
            <a:endParaRPr lang="ru-RU" alt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6429375" y="2071688"/>
            <a:ext cx="1643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Кольцо 21"/>
          <p:cNvSpPr/>
          <p:nvPr/>
        </p:nvSpPr>
        <p:spPr bwMode="auto">
          <a:xfrm>
            <a:off x="638570" y="2818951"/>
            <a:ext cx="2519362" cy="1439863"/>
          </a:xfrm>
          <a:prstGeom prst="donut">
            <a:avLst>
              <a:gd name="adj" fmla="val 3067"/>
            </a:avLst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862407" y="3172574"/>
            <a:ext cx="2071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</a:t>
            </a:r>
            <a:r>
              <a:rPr lang="ru-RU" alt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alt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ольцо 23"/>
          <p:cNvSpPr/>
          <p:nvPr/>
        </p:nvSpPr>
        <p:spPr bwMode="auto">
          <a:xfrm>
            <a:off x="6090966" y="2818951"/>
            <a:ext cx="2519362" cy="1439862"/>
          </a:xfrm>
          <a:prstGeom prst="donut">
            <a:avLst>
              <a:gd name="adj" fmla="val 2934"/>
            </a:avLst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sp>
        <p:nvSpPr>
          <p:cNvPr id="5137" name="TextBox 24"/>
          <p:cNvSpPr txBox="1">
            <a:spLocks noChangeArrowheads="1"/>
          </p:cNvSpPr>
          <p:nvPr/>
        </p:nvSpPr>
        <p:spPr bwMode="auto">
          <a:xfrm>
            <a:off x="6457678" y="3064270"/>
            <a:ext cx="1785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Оформление групповой комнаты</a:t>
            </a:r>
            <a:endParaRPr lang="ru-RU" alt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Стрелка вправо 28"/>
          <p:cNvSpPr>
            <a:spLocks noChangeArrowheads="1"/>
          </p:cNvSpPr>
          <p:nvPr/>
        </p:nvSpPr>
        <p:spPr bwMode="auto">
          <a:xfrm rot="3086805">
            <a:off x="5912372" y="2840976"/>
            <a:ext cx="35718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40" name="Стрелка вправо 29"/>
          <p:cNvSpPr>
            <a:spLocks noChangeArrowheads="1"/>
          </p:cNvSpPr>
          <p:nvPr/>
        </p:nvSpPr>
        <p:spPr bwMode="auto">
          <a:xfrm rot="5400000">
            <a:off x="4460040" y="3383061"/>
            <a:ext cx="35718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41" name="Стрелка вправо 30"/>
          <p:cNvSpPr>
            <a:spLocks noChangeArrowheads="1"/>
          </p:cNvSpPr>
          <p:nvPr/>
        </p:nvSpPr>
        <p:spPr bwMode="auto">
          <a:xfrm rot="7641114">
            <a:off x="2968857" y="2804514"/>
            <a:ext cx="358462" cy="2852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3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3806136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Показ сказки «Курочка Ряба» для малышей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108202" cy="3600401"/>
          </a:xfrm>
          <a:ln w="57150">
            <a:solidFill>
              <a:srgbClr val="FFC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5085184"/>
            <a:ext cx="3813130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Поздравления именинников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1" y="260648"/>
            <a:ext cx="73342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на праздниках и развлечениях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484784"/>
            <a:ext cx="4031431" cy="3600400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863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3806136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899592" y="5085184"/>
            <a:ext cx="7560840" cy="7920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Показ сказки «Репка» на празднике осени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71870"/>
            <a:ext cx="3960440" cy="3613314"/>
          </a:xfrm>
          <a:ln w="57150">
            <a:solidFill>
              <a:srgbClr val="FFC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1" y="260648"/>
            <a:ext cx="73342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на праздниках и развлечениях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902826" cy="3600400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28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5661248"/>
            <a:ext cx="3346704" cy="720080"/>
          </a:xfrm>
        </p:spPr>
        <p:txBody>
          <a:bodyPr/>
          <a:lstStyle/>
          <a:p>
            <a:r>
              <a:rPr lang="ru-RU" sz="2000" dirty="0" smtClean="0"/>
              <a:t>ООД «Зимние забавы»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32040" y="5373216"/>
            <a:ext cx="3346704" cy="1008112"/>
          </a:xfrm>
        </p:spPr>
        <p:txBody>
          <a:bodyPr/>
          <a:lstStyle/>
          <a:p>
            <a:r>
              <a:rPr lang="ru-RU" sz="2000" dirty="0" smtClean="0"/>
              <a:t>ООД «Времена года»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922327" cy="3852000"/>
          </a:xfrm>
          <a:ln w="57150">
            <a:solidFill>
              <a:srgbClr val="FFC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</a:t>
            </a:r>
            <a:r>
              <a:rPr lang="ru-RU" sz="2800" i="1" dirty="0" smtClean="0">
                <a:solidFill>
                  <a:srgbClr val="0070C0"/>
                </a:solidFill>
              </a:rPr>
              <a:t>во время занятий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6194" cy="3856955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31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3806136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Утренняя гимнастика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5085184"/>
            <a:ext cx="3813130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Гимнастика после сна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организации </a:t>
            </a:r>
            <a:r>
              <a:rPr lang="ru-RU" sz="2800" i="1" smtClean="0">
                <a:solidFill>
                  <a:srgbClr val="0070C0"/>
                </a:solidFill>
              </a:rPr>
              <a:t>режимных моментов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6260"/>
            <a:ext cx="4036194" cy="3568923"/>
          </a:xfrm>
          <a:ln w="57150">
            <a:solidFill>
              <a:srgbClr val="FFC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515269"/>
            <a:ext cx="4031431" cy="3569915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822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7776864" cy="1080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Зимняя прогулка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5085184"/>
            <a:ext cx="381313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Использование платковых кукол в организации режимных моментах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964186" cy="3600400"/>
          </a:xfrm>
          <a:ln w="57150">
            <a:solidFill>
              <a:srgbClr val="FFC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032448" cy="3600400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720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604</TotalTime>
  <Words>210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SimSun</vt:lpstr>
      <vt:lpstr>Arial</vt:lpstr>
      <vt:lpstr>Book Antiqua</vt:lpstr>
      <vt:lpstr>Calibri</vt:lpstr>
      <vt:lpstr>Georgia</vt:lpstr>
      <vt:lpstr>Times New Roman</vt:lpstr>
      <vt:lpstr>Воздушный поток</vt:lpstr>
      <vt:lpstr>Платковые куклы в работе с детьми дошкольного возраста</vt:lpstr>
      <vt:lpstr>Презентация PowerPoint</vt:lpstr>
      <vt:lpstr>Презентация PowerPoint</vt:lpstr>
      <vt:lpstr>Презентация PowerPoint</vt:lpstr>
      <vt:lpstr>Использование платковых кукол на праздниках и развлечениях</vt:lpstr>
      <vt:lpstr>Использование платковых кукол на праздниках и развлечениях</vt:lpstr>
      <vt:lpstr>Использование платковых кукол во время занятий</vt:lpstr>
      <vt:lpstr>Использование платковых кукол в организации режимных моментов</vt:lpstr>
      <vt:lpstr>Использование платковых кукол в организации режимных моментах</vt:lpstr>
      <vt:lpstr>Использование платковых кукол в организации  режимных моментов</vt:lpstr>
      <vt:lpstr>Использование платковых кукол в оформлении групповой комнаты</vt:lpstr>
      <vt:lpstr>Использование платковых кукол в оформлении групповой комнаты</vt:lpstr>
      <vt:lpstr>Использование платковых кукол в оформлении групповой комнаты</vt:lpstr>
      <vt:lpstr>Использование платковых кукол в оформлении групповой комнаты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Мастер</cp:lastModifiedBy>
  <cp:revision>29</cp:revision>
  <dcterms:created xsi:type="dcterms:W3CDTF">2019-12-16T03:40:00Z</dcterms:created>
  <dcterms:modified xsi:type="dcterms:W3CDTF">2022-10-11T09:39:40Z</dcterms:modified>
</cp:coreProperties>
</file>