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папка -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«Мой дом - Минем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өем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6" name="Picture 2" descr="F:\Pictures\Новый альбом 3\IMG_20231018_083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3" b="13038"/>
          <a:stretch/>
        </p:blipFill>
        <p:spPr bwMode="auto">
          <a:xfrm>
            <a:off x="2455849" y="1502787"/>
            <a:ext cx="4160293" cy="52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7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ictures\Новый альбом 3\IMG_20231018_083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5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“-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өйдә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?”- “Кто живет в этом доме?”</a:t>
            </a:r>
          </a:p>
        </p:txBody>
      </p:sp>
      <p:pic>
        <p:nvPicPr>
          <p:cNvPr id="2050" name="Picture 2" descr="F:\Pictures\Новый альбом 3\IMG_20231018_0841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10412" r="18656" b="10090"/>
          <a:stretch/>
        </p:blipFill>
        <p:spPr bwMode="auto">
          <a:xfrm>
            <a:off x="1270970" y="1196752"/>
            <a:ext cx="6602059" cy="541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4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88640"/>
            <a:ext cx="277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“-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Өйгә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чакыр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“Пригласи в дом” </a:t>
            </a:r>
          </a:p>
        </p:txBody>
      </p:sp>
      <p:pic>
        <p:nvPicPr>
          <p:cNvPr id="4098" name="Picture 2" descr="F:\Pictures\Новый альбом 3\IMG_20231018_0842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9"/>
          <a:stretch/>
        </p:blipFill>
        <p:spPr bwMode="auto">
          <a:xfrm>
            <a:off x="251520" y="1124744"/>
            <a:ext cx="3209295" cy="486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419472"/>
            <a:ext cx="3708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“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Ничә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-“ Сколько?”</a:t>
            </a:r>
          </a:p>
        </p:txBody>
      </p:sp>
      <p:pic>
        <p:nvPicPr>
          <p:cNvPr id="4099" name="Picture 3" descr="F:\Pictures\Новый альбом 3\IMG_20231018_0842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0" b="18009"/>
          <a:stretch/>
        </p:blipFill>
        <p:spPr bwMode="auto">
          <a:xfrm rot="16200000">
            <a:off x="4595096" y="1245664"/>
            <a:ext cx="4032449" cy="37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3516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“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”-“ Угости” </a:t>
            </a:r>
          </a:p>
        </p:txBody>
      </p:sp>
      <p:pic>
        <p:nvPicPr>
          <p:cNvPr id="5122" name="Picture 2" descr="F:\Pictures\Новый альбом 3\IMG_20231018_0843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t="13260" r="20857" b="4553"/>
          <a:stretch/>
        </p:blipFill>
        <p:spPr bwMode="auto">
          <a:xfrm>
            <a:off x="479131" y="1124744"/>
            <a:ext cx="3061189" cy="52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645598"/>
            <a:ext cx="398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“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Бүләк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“Подари” </a:t>
            </a:r>
          </a:p>
        </p:txBody>
      </p:sp>
      <p:pic>
        <p:nvPicPr>
          <p:cNvPr id="5123" name="Picture 3" descr="F:\Pictures\Новый альбом 3\IMG_20231018_0843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t="19048" r="11852" b="12134"/>
          <a:stretch/>
        </p:blipFill>
        <p:spPr bwMode="auto">
          <a:xfrm>
            <a:off x="4182660" y="1772816"/>
            <a:ext cx="4373892" cy="266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7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332656"/>
            <a:ext cx="2952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“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Парын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”-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пару” </a:t>
            </a:r>
          </a:p>
        </p:txBody>
      </p:sp>
      <p:pic>
        <p:nvPicPr>
          <p:cNvPr id="6146" name="Picture 2" descr="F:\Pictures\Новый альбом 3\IMG_20231018_084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8371" r="21331"/>
          <a:stretch/>
        </p:blipFill>
        <p:spPr bwMode="auto">
          <a:xfrm>
            <a:off x="323529" y="1404683"/>
            <a:ext cx="2808312" cy="511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332655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«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нинди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төс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«Это какой цвет?» </a:t>
            </a:r>
          </a:p>
        </p:txBody>
      </p:sp>
      <p:pic>
        <p:nvPicPr>
          <p:cNvPr id="6147" name="Picture 3" descr="F:\Pictures\Новый альбом 3\IMG_20231018_0842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t="9175" r="28974"/>
          <a:stretch/>
        </p:blipFill>
        <p:spPr bwMode="auto">
          <a:xfrm>
            <a:off x="5220072" y="1404683"/>
            <a:ext cx="2069612" cy="51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8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5816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“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Бармак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уены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“Пальчиковая игра” </a:t>
            </a:r>
          </a:p>
        </p:txBody>
      </p:sp>
      <p:pic>
        <p:nvPicPr>
          <p:cNvPr id="7170" name="Picture 2" descr="F:\Pictures\Новый альбом 3\IMG_20231018_0844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15792" r="19408" b="36432"/>
          <a:stretch/>
        </p:blipFill>
        <p:spPr bwMode="auto">
          <a:xfrm>
            <a:off x="1542984" y="1196752"/>
            <a:ext cx="5767585" cy="51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89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89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2023-10-18T05:39:05Z</dcterms:created>
  <dcterms:modified xsi:type="dcterms:W3CDTF">2023-10-18T06:34:22Z</dcterms:modified>
</cp:coreProperties>
</file>