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8"/>
  </p:notesMasterIdLst>
  <p:sldIdLst>
    <p:sldId id="256" r:id="rId2"/>
    <p:sldId id="282" r:id="rId3"/>
    <p:sldId id="283" r:id="rId4"/>
    <p:sldId id="259" r:id="rId5"/>
    <p:sldId id="271" r:id="rId6"/>
    <p:sldId id="257" r:id="rId7"/>
    <p:sldId id="269" r:id="rId8"/>
    <p:sldId id="266" r:id="rId9"/>
    <p:sldId id="278" r:id="rId10"/>
    <p:sldId id="279" r:id="rId11"/>
    <p:sldId id="275" r:id="rId12"/>
    <p:sldId id="276" r:id="rId13"/>
    <p:sldId id="264" r:id="rId14"/>
    <p:sldId id="274" r:id="rId15"/>
    <p:sldId id="272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326" autoAdjust="0"/>
  </p:normalViewPr>
  <p:slideViewPr>
    <p:cSldViewPr>
      <p:cViewPr varScale="1">
        <p:scale>
          <a:sx n="79" d="100"/>
          <a:sy n="79" d="100"/>
        </p:scale>
        <p:origin x="193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127A4-E4C2-4089-A7FE-11F0F14B7279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337BB-73FF-4A64-8FCD-1C4799CB45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48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173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675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618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00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2337BB-73FF-4A64-8FCD-1C4799CB454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1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8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70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14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68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729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47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1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030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94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78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1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124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2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60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95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B54F-C842-45E8-A96B-EA0BC24FB886}" type="datetimeFigureOut">
              <a:rPr lang="ru-RU" smtClean="0"/>
              <a:pPr/>
              <a:t>24.02.2024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321782E-9957-4322-A3D4-F4F216B576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064" y="2132856"/>
            <a:ext cx="8325544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Музейная педагогика в учебном и воспитательном процессе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5085184"/>
            <a:ext cx="4032448" cy="1143000"/>
          </a:xfrm>
        </p:spPr>
        <p:txBody>
          <a:bodyPr>
            <a:normAutofit fontScale="70000" lnSpcReduction="20000"/>
          </a:bodyPr>
          <a:lstStyle/>
          <a:p>
            <a:pPr algn="r">
              <a:lnSpc>
                <a:spcPct val="12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Автор: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Хахулина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Светлана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икторовна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>
              <a:lnSpc>
                <a:spcPct val="120000"/>
              </a:lnSpc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читель истории и обществознания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МОУ СОШ №2</a:t>
            </a:r>
          </a:p>
          <a:p>
            <a:pPr algn="r">
              <a:lnSpc>
                <a:spcPct val="120000"/>
              </a:lnSpc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р.п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Екатериновка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Екатериновского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района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аратовской области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980728"/>
            <a:ext cx="4032448" cy="338437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r>
              <a:rPr lang="ru-RU" dirty="0" smtClean="0">
                <a:solidFill>
                  <a:schemeClr val="tx1"/>
                </a:solidFill>
              </a:rPr>
              <a:t>«Региональная      история                                     Саратовского Поволжья»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Урок в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10 классе (2021 г.)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399442" cy="6696744"/>
          </a:xfrm>
        </p:spPr>
      </p:pic>
    </p:spTree>
    <p:extLst>
      <p:ext uri="{BB962C8B-B14F-4D97-AF65-F5344CB8AC3E}">
        <p14:creationId xmlns:p14="http://schemas.microsoft.com/office/powerpoint/2010/main" val="282277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Экскурсия «История детских организаций Советского союза»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82" y="1930400"/>
            <a:ext cx="6688186" cy="4927600"/>
          </a:xfrm>
        </p:spPr>
      </p:pic>
    </p:spTree>
    <p:extLst>
      <p:ext uri="{BB962C8B-B14F-4D97-AF65-F5344CB8AC3E}">
        <p14:creationId xmlns:p14="http://schemas.microsoft.com/office/powerpoint/2010/main" val="2159748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69127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Экскурсия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«Домашняя утварь нач. 20 в.»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6264696" cy="4536504"/>
          </a:xfrm>
        </p:spPr>
      </p:pic>
      <p:sp>
        <p:nvSpPr>
          <p:cNvPr id="3" name="Прямоугольник 2"/>
          <p:cNvSpPr/>
          <p:nvPr/>
        </p:nvSpPr>
        <p:spPr>
          <a:xfrm>
            <a:off x="539552" y="609329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Экскурсия учениц 7 класса </a:t>
            </a:r>
            <a:r>
              <a:rPr lang="ru-RU" dirty="0" err="1"/>
              <a:t>Филипущенко</a:t>
            </a:r>
            <a:r>
              <a:rPr lang="ru-RU" dirty="0"/>
              <a:t> Лилии и Маркер Марии для учеников 4 класса</a:t>
            </a:r>
          </a:p>
        </p:txBody>
      </p:sp>
    </p:spTree>
    <p:extLst>
      <p:ext uri="{BB962C8B-B14F-4D97-AF65-F5344CB8AC3E}">
        <p14:creationId xmlns:p14="http://schemas.microsoft.com/office/powerpoint/2010/main" val="134312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school07\Desktop\20231114_113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712968" cy="621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6265775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Экскурсия для «серебряных волонтёров» </a:t>
            </a:r>
            <a:r>
              <a:rPr lang="ru-RU" dirty="0" smtClean="0"/>
              <a:t>района ученицы 11 класса </a:t>
            </a:r>
            <a:r>
              <a:rPr lang="ru-RU" dirty="0" err="1" smtClean="0"/>
              <a:t>Заикиной</a:t>
            </a:r>
            <a:r>
              <a:rPr lang="ru-RU" dirty="0" smtClean="0"/>
              <a:t> Анны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92576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Урок </a:t>
            </a:r>
            <a:r>
              <a:rPr lang="ru-RU" dirty="0">
                <a:solidFill>
                  <a:schemeClr val="tx1"/>
                </a:solidFill>
              </a:rPr>
              <a:t>в 5 классе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«</a:t>
            </a:r>
            <a:r>
              <a:rPr lang="ru-RU" dirty="0" smtClean="0">
                <a:solidFill>
                  <a:schemeClr val="tx1"/>
                </a:solidFill>
              </a:rPr>
              <a:t>Музыкальная культура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нач</a:t>
            </a:r>
            <a:r>
              <a:rPr lang="ru-RU" dirty="0">
                <a:solidFill>
                  <a:schemeClr val="tx1"/>
                </a:solidFill>
              </a:rPr>
              <a:t>. 20 в. Песни Л. Утёсова»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8712" cy="5184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46" y="3933056"/>
            <a:ext cx="3492518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9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9024" y="620688"/>
            <a:ext cx="8784976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История – это не только прожитое прошлое, но и основа для формирования нашего настоящего и будущего.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Музей помогает раскрыть в учениках талант исследователя, оратора. 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Это хорошая основа для формирования гражданственности и патриотизма.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Сохраняя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историческую память, мы можем лучше понять, каковы корни, традиции и ценности, на которых строится наше общество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277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852936"/>
            <a:ext cx="78867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Цель музейной педагогики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7994849" cy="3880773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Создание условий для развития личности путём включения её в многообразную деятельность школьного музея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3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9553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Школьный 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историко-краеведческий музей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 err="1" smtClean="0">
                <a:solidFill>
                  <a:schemeClr val="tx1"/>
                </a:solidFill>
              </a:rPr>
              <a:t>НЕзабудка</a:t>
            </a:r>
            <a:r>
              <a:rPr lang="ru-RU" b="1" dirty="0" smtClean="0">
                <a:solidFill>
                  <a:schemeClr val="tx1"/>
                </a:solidFill>
              </a:rPr>
              <a:t>»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3356992"/>
            <a:ext cx="6347714" cy="268437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Год создания 2008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4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school07\Desktop\20231123_1515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332656"/>
            <a:ext cx="8784976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" y="0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780928"/>
            <a:ext cx="5580112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7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chool07\Desktop\20231123_151426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786874" cy="621510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55576" y="853827"/>
            <a:ext cx="3384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Экспозиция «История школы»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12968" cy="6264696"/>
          </a:xfrm>
        </p:spPr>
      </p:pic>
      <p:sp>
        <p:nvSpPr>
          <p:cNvPr id="2" name="Прямоугольник 1"/>
          <p:cNvSpPr/>
          <p:nvPr/>
        </p:nvSpPr>
        <p:spPr>
          <a:xfrm>
            <a:off x="5004048" y="59266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Экспозиция, посвящённая учителю школы, художнику Тарасову Сергею Михайловичу.</a:t>
            </a:r>
          </a:p>
        </p:txBody>
      </p:sp>
    </p:spTree>
    <p:extLst>
      <p:ext uri="{BB962C8B-B14F-4D97-AF65-F5344CB8AC3E}">
        <p14:creationId xmlns:p14="http://schemas.microsoft.com/office/powerpoint/2010/main" val="2818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school07\Desktop\20231113_1149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58" y="13335"/>
            <a:ext cx="8239804" cy="57199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1312" y="56393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Экспозиция, посвящённая учителю школы, основателю районного духового оркестра (в 1963 г.) Тихомирову Александру Ивановичу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426897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Беседа об истории Саратовской области в годы войны (10 класс. Региональная история Саратовского Поволжья. 2023 г.)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160588"/>
            <a:ext cx="6264696" cy="4508772"/>
          </a:xfrm>
        </p:spPr>
      </p:pic>
    </p:spTree>
    <p:extLst>
      <p:ext uri="{BB962C8B-B14F-4D97-AF65-F5344CB8AC3E}">
        <p14:creationId xmlns:p14="http://schemas.microsoft.com/office/powerpoint/2010/main" val="150187888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</TotalTime>
  <Words>216</Words>
  <Application>Microsoft Office PowerPoint</Application>
  <PresentationFormat>Экран (4:3)</PresentationFormat>
  <Paragraphs>29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Trebuchet MS</vt:lpstr>
      <vt:lpstr>Wingdings 3</vt:lpstr>
      <vt:lpstr>Аспект</vt:lpstr>
      <vt:lpstr>Музейная педагогика в учебном и воспитательном процессе</vt:lpstr>
      <vt:lpstr>Цель музейной педагогики</vt:lpstr>
      <vt:lpstr>Школьный  историко-краеведческий музей «НЕзабудка»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 об истории Саратовской области в годы войны (10 класс. Региональная история Саратовского Поволжья. 2023 г.)</vt:lpstr>
      <vt:lpstr>               «Региональная      история                                     Саратовского Поволжья» Урок в  10 классе (2021 г.)</vt:lpstr>
      <vt:lpstr>Экскурсия «История детских организаций Советского союза»</vt:lpstr>
      <vt:lpstr>Экскурсия  «Домашняя утварь нач. 20 в.» </vt:lpstr>
      <vt:lpstr>Презентация PowerPoint</vt:lpstr>
      <vt:lpstr>Урок в 5 классе  «Музыкальная культура  нач. 20 в. Песни Л. Утёсова» </vt:lpstr>
      <vt:lpstr>Презентация PowerPoint</vt:lpstr>
      <vt:lpstr>СПАСИБО ЗА ВНИМАНИЕ!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проекта «Хранители истории» в МОУ СОШ №2 р.п. Екатериновка. Август-ноябрь 2023 г.</dc:title>
  <dc:creator>User</dc:creator>
  <cp:lastModifiedBy>User</cp:lastModifiedBy>
  <cp:revision>23</cp:revision>
  <dcterms:created xsi:type="dcterms:W3CDTF">2023-11-27T11:56:42Z</dcterms:created>
  <dcterms:modified xsi:type="dcterms:W3CDTF">2024-02-23T20:54:41Z</dcterms:modified>
</cp:coreProperties>
</file>