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80" r:id="rId7"/>
    <p:sldId id="281" r:id="rId8"/>
    <p:sldId id="282" r:id="rId9"/>
    <p:sldId id="283" r:id="rId10"/>
    <p:sldId id="284" r:id="rId11"/>
    <p:sldId id="285" r:id="rId12"/>
    <p:sldId id="259" r:id="rId13"/>
    <p:sldId id="260" r:id="rId14"/>
    <p:sldId id="261" r:id="rId15"/>
    <p:sldId id="262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8" r:id="rId31"/>
    <p:sldId id="279" r:id="rId32"/>
    <p:sldId id="286" r:id="rId33"/>
    <p:sldId id="28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879-C048-4BF6-B0CD-749FC32372D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4C65-1FEA-476B-B884-D3941711C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879-C048-4BF6-B0CD-749FC32372D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4C65-1FEA-476B-B884-D3941711C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879-C048-4BF6-B0CD-749FC32372D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4C65-1FEA-476B-B884-D3941711C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879-C048-4BF6-B0CD-749FC32372D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4C65-1FEA-476B-B884-D3941711C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879-C048-4BF6-B0CD-749FC32372D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4C65-1FEA-476B-B884-D3941711C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879-C048-4BF6-B0CD-749FC32372D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4C65-1FEA-476B-B884-D3941711C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879-C048-4BF6-B0CD-749FC32372D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4C65-1FEA-476B-B884-D3941711C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879-C048-4BF6-B0CD-749FC32372D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4C65-1FEA-476B-B884-D3941711C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879-C048-4BF6-B0CD-749FC32372D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4C65-1FEA-476B-B884-D3941711C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879-C048-4BF6-B0CD-749FC32372D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4C65-1FEA-476B-B884-D3941711C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B879-C048-4BF6-B0CD-749FC32372D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4C65-1FEA-476B-B884-D3941711C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B879-C048-4BF6-B0CD-749FC32372DB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24C65-1FEA-476B-B884-D3941711C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90842f4d5b8854ea698d89bcc29f7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6256" cy="6858000"/>
          </a:xfrm>
          <a:prstGeom prst="rect">
            <a:avLst/>
          </a:prstGeom>
        </p:spPr>
      </p:pic>
      <p:pic>
        <p:nvPicPr>
          <p:cNvPr id="6" name="Рисунок 5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4139952" cy="6858000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267744" y="4365104"/>
            <a:ext cx="4392488" cy="24928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КРАСНАЯ КНИГА  ЧУВАШСКОЙ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РЕСПУБЛИКИ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4411689151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88640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Кувшинка белая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im0-tub-ru.yandex.net/i?id=84ad0ae123de32c4761846b1a5eede1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345638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s://im0-tub-ru.yandex.net/i?id=7a169e08204fca72943071b465d9bd5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453650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4293096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Цветы белые, крупные, одиночные, на длинных круглых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цветоносах. Подобное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явление можно наблюдать на озере Большое Лебединое в Заволжье, где в настоящее время растение произрастает практически на обсохшем иле.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Распространение во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многих областях средней полосы европейской части России. В Чувашской Республике встречается на территории Заволжья и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Присурья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https://im0-tub-ru.yandex.net/i?id=5b88432822b61aa7bafd534448e8514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980728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занесённые  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Красную книгу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Чувашской Республики: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6" descr="http://wp.1920x1080.org/wp-content/uploads/2011/12/1920x1080-desktop-wallpaper-themes-395605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Содержимое 6" descr="431516-Kycb_2048x11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8964488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23728" y="18864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МЕДВЕДЬ БУРЫЙ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501008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из самых крупных наземных хищников. Длина тела отдельных особей доходит до 270 см, вес — свыше 400 кг. Охраняется в государственном природном заповеднике «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Присурский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национальном парке «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Чăваш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вăрманĕ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государственном природном заказнике «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Бугуяновский</a:t>
            </a:r>
            <a:r>
              <a:rPr lang="ru-RU" b="1" dirty="0" smtClean="0">
                <a:solidFill>
                  <a:schemeClr val="bg1"/>
                </a:solidFill>
              </a:rPr>
              <a:t>».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4411689151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len-024pop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76" y="0"/>
            <a:ext cx="9131824" cy="6858000"/>
          </a:xfrm>
          <a:prstGeom prst="rect">
            <a:avLst/>
          </a:prstGeom>
        </p:spPr>
      </p:pic>
      <p:pic>
        <p:nvPicPr>
          <p:cNvPr id="9" name="Picture 2" descr="%D0%9C%D0%95%D0%94%D0%92%D0%95%D0%94%D0%AC-%D0%91%D0%A3%D0%A0%D0%AB%D0%99-%D0%A1%D0%A2%D0%A0-2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48680"/>
            <a:ext cx="3104505" cy="381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%D0%9C%D0%95%D0%94%D0%92%D0%95%D0%94%D0%AC-%D0%91%D0%A3%D0%A0%D0%AB%D0%99-%D0%A1%D0%A2%D0%A0-2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268760"/>
            <a:ext cx="3629301" cy="270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851920" y="371703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Чувашии отмечается в Заволжье,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Присурье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Предволжье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Юго-Востоке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(единичные случаи).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033.radikal.ru/0905/0f/903388cd8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" y="0"/>
            <a:ext cx="913647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476672"/>
            <a:ext cx="4834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Бурундук Сибирский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0" y="3645024"/>
            <a:ext cx="9144000" cy="304698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Бурундук -небольшой зверек, длина тела 12-17 см. Окраска очень оригинальная: на рыжевато - сером фоне вдоль спины проходят пять черных полос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 Как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и белка бурундук ведет дневной образ жизни. Часто взбирается на деревья. Питается семенами различных древесных, кустарниковых и травянистых растений, также ягодами и насекомыми. В спячку бурундук залегает в конце сентября – октября. Просыпается в апреле.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n-024pop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</p:spPr>
      </p:pic>
      <p:pic>
        <p:nvPicPr>
          <p:cNvPr id="5" name="Picture 2" descr="%D0%91%D0%A3%D0%A0%D0%A3%D0%9D%D0%94%D0%A3%D0%9A-%D0%A1%D0%98%D0%91%D0%98%D0%A0%D0%A1%D0%9A%D0%98%D0%99-%D0%A1%D0%A2%D0%A0-277-%D0%9A%D0%90%D0%A0%D0%A2%D0%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3211021" cy="416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%D0%91%D0%A3%D0%A0%D0%A3%D0%9D%D0%94%D0%A3%D0%9A-%D0%A1%D0%98%D0%91%D0%98%D0%A0%D0%A1%D0%9A%D0%98%D0%99-%D0%A1%D0%A2%D0%A0-2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92696"/>
            <a:ext cx="2384425" cy="354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03848" y="443711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Чувашии встречался в Заволжье, Козловском районе около Тюрлемы.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43808" y="404664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Горностай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91900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Горностай – хищник, семейства куньих. Летом мех буровато – рыжий, зимой снежно - белый; кончик хвоста всегда черный. Селится на лесных опушках, лугах. Активен ночью, зимой охотится и днем. Ценный пушной зверек. Полезен уничтожением вредных грызунов.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n-024pop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pic>
        <p:nvPicPr>
          <p:cNvPr id="6" name="Picture 2" descr="http://redbook21.ru/wp-content/uploads/2017/12/%D0%93%D0%9E%D0%A0%D0%9D%D0%9E%D0%A1%D0%A2%D0%90%D0%99-%D0%A1%D0%A2%D0%A0-291.%D0%9A%D0%90%D0%A0%D0%A2%D0%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2823017" cy="368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75856" y="38610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Обитает по всей территории Чувашской Республики, предпочитая поймы рек с лугово-кустарниковой растительностью. В последние годы наблюдается в заросших бурьяном сельскохозяйственных угодьях.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redbook21.ru/wp-content/uploads/2017/12/%D0%93%D0%9E%D0%A0%D0%9D%D0%9E%D0%A1%D0%A2%D0%90%D0%99-%D0%A1%D0%A2%D0%A0-2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052736"/>
            <a:ext cx="3528392" cy="269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891" cy="697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979712" y="0"/>
            <a:ext cx="4392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Выхухоль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01317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Выхухоль  –один из самых крупных видов отряда насекомоядных.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Длина тела 18-21,5см, масса 300-400г. Хвост 17 -20,5см. На конце головы длинный хоботок, глазки маленькие, зрение слабое.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Питается насекомыми, пиявками, моллюсками, изредка- рыбами.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 очень красивый, ценный, окраска серовато- бурая.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en-024pop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824" cy="6858000"/>
          </a:xfrm>
          <a:prstGeom prst="rect">
            <a:avLst/>
          </a:prstGeom>
        </p:spPr>
      </p:pic>
      <p:pic>
        <p:nvPicPr>
          <p:cNvPr id="5" name="Picture 2" descr="%D0%92%D0%AB%D0%A5%D0%A3%D0%A5%D0%9E%D0%9B%D0%AC_%D0%A0%D0%A3%D0%A1%D0%A1%D0%9A%D0%90%D0%AF_%D0%A1%D0%A2%D0%A0_259_%D0%9A%D0%90%D0%A0%D0%A2%D0%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2885447" cy="384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35896" y="836712"/>
            <a:ext cx="2952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Типичный обитатель поймы и пойменных озёр бассейнов рек Сура и Алатырь от границы с Ульяновской областью до Красных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Четай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озёрам и старицам глубиной 1-2 м, зарос­шим водными растениями.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89040"/>
            <a:ext cx="4896544" cy="248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blue-bear-19_194307-1600x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1863" cy="6858000"/>
          </a:xfr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7544" y="764704"/>
            <a:ext cx="68407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1)Что такое Красная книга?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2)Почему она красного цвета, а не синего или жёлтого?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3)Для чего нужна Красная книга?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4)Какие животные Чувашской Республики занесены в Красную книгу?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5)А как же мы, с вами, можем помочь природе?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92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11760" y="260648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Тушканчик большой</a:t>
            </a:r>
            <a:endParaRPr lang="en-US" sz="4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16" y="4611231"/>
            <a:ext cx="9145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Вид, находящийся под угрозой исчезновения. Находится на границе ареала. Единственный представитель семейства в республике Длина тела 26см, Хвост длинный 30см. Но самое интересное- ноги: задние очень длинные, а передние втрое короче. Уши длинные, голова похожа на заячью, откуда и второе название -земляной заяц. Окраска верха бурая, низ белый. Ведет ночной образ жизни. Питается только растениями. На зиму впадает в спячку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en-024pop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824" cy="6858000"/>
          </a:xfrm>
          <a:prstGeom prst="rect">
            <a:avLst/>
          </a:prstGeom>
        </p:spPr>
      </p:pic>
      <p:pic>
        <p:nvPicPr>
          <p:cNvPr id="5" name="Picture 2" descr="%D0%A2%D0%A3%D0%A8%D0%9A%D0%90%D0%9D%D0%A7%D0%98%D0%9A-%D0%91%D0%9E%D0%9B%D0%AC%D0%A8%D0%9E%D0%99-%D0%A1%D0%A2%D0%A0-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174920" cy="387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980728"/>
            <a:ext cx="3147169" cy="329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87824" y="4365104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Чувашии встречается в южных и восточных районах, на степных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остепененных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участках, по склонам балок, на пастбищах.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39752" y="188640"/>
            <a:ext cx="44703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соня</a:t>
            </a:r>
            <a:endParaRPr lang="en-US" sz="6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180344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Длина тела достигает 9-11 см, вес — 25-45 г, хвоста — 7-9,6 см. Мех густой, хорошо выражена ость. Окраска светло-коричневая, сверху рыжевато- или серовато-охристая, снизу светлая. От уха к глазу через нос проходит чёрная полоса. Хвост покрыт длинной густой шерстью, его кончик светлый. Лазает по деревьям, собирая ягоды, семена, листья, почки и плоды, ест мелких беспозвоночных, иногда птичьи яйца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en-024pop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824" cy="6858000"/>
          </a:xfrm>
          <a:prstGeom prst="rect">
            <a:avLst/>
          </a:prstGeom>
        </p:spPr>
      </p:pic>
      <p:pic>
        <p:nvPicPr>
          <p:cNvPr id="5" name="Picture 2" descr="%D0%A1%D0%9E%D0%9D%D0%AF-%D0%9B%D0%95%D0%A1%D0%9D%D0%90%D0%AF-%D0%A1%D0%A2%D0%A0-273-%D0%9A%D0%90%D0%A0%D0%A2%D0%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836712"/>
            <a:ext cx="3024336" cy="394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animalreader.ru/wp-content/uploads/2015/11/sonja-polchok-ljubitelnica-pospat-animal-reader.-ru-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764704"/>
            <a:ext cx="331236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87824" y="4725144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Чувашии обитает в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Присурье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Предволжье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Центр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23728" y="188640"/>
            <a:ext cx="4223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Хорь светлый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лина тела до 48 см, хвоста до 16 см. Мех блестящий, черно-бурый. Обитает в лесах, в полях, и по берегам озёр. Основным кормом являются мелкие грызуны, особенно серые полевки, хомяки, иногда лягушки. Отличается спокойным неагрессивным нравом. Живут 5-6 лет. В Чувашии насчитывается более 3 тыс. штук.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en-024pop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824" cy="6858000"/>
          </a:xfrm>
          <a:prstGeom prst="rect">
            <a:avLst/>
          </a:prstGeom>
        </p:spPr>
      </p:pic>
      <p:pic>
        <p:nvPicPr>
          <p:cNvPr id="5" name="Picture 2" descr="%D0%A5%D0%9E%D0%A0%D0%AC-%D0%A1%D0%92%D0%95%D0%A2%D0%9B%D0%AB%D0%99-%D0%A1%D0%A2%D0%A0-2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2952328" cy="3832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92696"/>
            <a:ext cx="3168352" cy="3819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27784" y="4077072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Типичный обитатель открытого ландшафта — полей, лугов 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оврагов;изредка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встречается в кустарниках и населённых пунктах. . В Чувашии встречается на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Юго-Востоке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Алатырском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Засурье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в восточной части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Присурского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Центрального и Пред- волжского природных районов.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1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512" y="4549676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млекопитающих из семейства куньих, отряда хищных. Окраска коричневая или серовато-бурая. Мех ценный.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Длина тела с хвостом 120см, масса 7-10кг. Хорошо плавает и ныряет, питается рыбой и другими водяными животными.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16632"/>
            <a:ext cx="4536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Выдра речная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en-024pop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824" cy="6858000"/>
          </a:xfrm>
          <a:prstGeom prst="rect">
            <a:avLst/>
          </a:prstGeom>
        </p:spPr>
      </p:pic>
      <p:pic>
        <p:nvPicPr>
          <p:cNvPr id="5" name="Picture 2" descr="%D0%92%D0%AB%D0%94%D0%A0%D0%90-%D0%A0%D0%95%D0%A7%D0%9D%D0%90%D0%AF-%D0%A1%D0%A2%D0%A0-290-%D0%9A%D0%90%D0%A0%D0%A2%D0%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3024336" cy="394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24744"/>
            <a:ext cx="316835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15816" y="40770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Обитает по лесным рекам с чистой водой, богатым рыбой и земноводными. Наиболее часто встречается вблизи бобровых поселений. В Чувашии обитает в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Присурском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Юго-Восточном природных районах и заволжской части Козловского района.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m0-tub-ru.yandex.net/i?id=a8f722698747cd45cb232109a8b0156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81101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Длина 130 сантиметров, высота - 75, хвост просто микроскопический - всего 2 сантиметра. По сравнению с благородным оленем, косуля сложена плотнее: голова у нее короче, туловище спереди толще, спина почти прямая, а глаза большие, живые, с длинными красивыми ресницами. Шерсть у этого грациозного животного короткая, упругая и очень жесткая. Летом животное окрашено в темно-коричневый цвет, а зимой шерсть приобретает буро-серый оттенок.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en-024pop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824" cy="6858000"/>
          </a:xfrm>
          <a:prstGeom prst="rect">
            <a:avLst/>
          </a:prstGeom>
        </p:spPr>
      </p:pic>
      <p:pic>
        <p:nvPicPr>
          <p:cNvPr id="5" name="Picture 2" descr="%D0%9A%D0%9E%D0%A1%D0%A3%D0%9B%D0%AF-%D0%A1%D0%98%D0%91%D0%98%D0%A0%D0%A1%D0%9A%D0%90%D0%AF-%D0%A1%D0%A2%D0%A0-2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307525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im0-tub-ru.yandex.net/i?id=c653043456982247948066b4fdd695b9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764704"/>
            <a:ext cx="331236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99792" y="4221088"/>
            <a:ext cx="5616624" cy="201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Единично встречается на всей лесной территории Чувашской Республики, а также на волжских островах. Существуют группы, которые круглогодично обитают в обширных зарослях бурьяна, образовавшихся на необрабатываемых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сельхозугодьях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0.radikal.ru/i090/1202/0a/d0b89f77a1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priroda2011.ucoz.ru/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964259" cy="442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03848" y="1484784"/>
            <a:ext cx="30780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2001 году была издана 1-я часть 1-го тома Красной книги Чувашской Республики, посвященный растениям и грибам.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неё включены 243 вида и 1 подвид растений и грибов.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36296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im0-tub-ru.yandex.net/i?id=8070205edbd4c424d80d2224d708f4e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267744" y="1412776"/>
            <a:ext cx="55446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поведения в природе.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5" name="Picture 1" descr="C:\Users\user\Desktop\окр.мир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918792.pdpfxxn4bl.W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964488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49b1c83f41d34dba1d93eb9187bde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23528" y="1196752"/>
            <a:ext cx="86476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40.radikal.ru/i090/1202/0a/d0b89f77a1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76256" cy="1786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www.rbcu.ru/upload/iblock/f2a/Kr%20kniga%20Chuva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4784"/>
            <a:ext cx="3419859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635896" y="1916832"/>
            <a:ext cx="2790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2011 году была издана 2-я часть 1-го тома, посвященная животному миру Чувашии.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493128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323528" y="188640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Каждая страница книги имеет свой цвет.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эти цвета: черный, красный, желтый, зеленый;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Чёрная – уже вымерли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– исчезающие виды</a:t>
            </a:r>
          </a:p>
          <a:p>
            <a:pPr eaLnBrk="0" hangingPunct="0">
              <a:buFontTx/>
              <a:buChar char="•"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Жёлтая – редкие виды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Зелёная – восстановленные виды </a:t>
            </a:r>
            <a:endParaRPr lang="ru-RU" sz="3600" b="1" dirty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24208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tmb_48088_1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Прямоугольник 12"/>
          <p:cNvSpPr/>
          <p:nvPr/>
        </p:nvSpPr>
        <p:spPr>
          <a:xfrm>
            <a:off x="611560" y="83671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Растения, занесённые в Красную книгу Чувашской Республики: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411689151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ttp://cs316321.userapi.com/v316321548/138f/q5IwjStduu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536504" cy="391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71600" y="260648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Купальница европейская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53136"/>
            <a:ext cx="92880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Цветы крупные, золотистые или бледно-желтые, до 5,5 см диаметром, шаровидной формы, со слабым приятным ароматом. Чашелистики овальные, широкие, сильно вогнутые и мало отклоненные, в количестве до 10-20 шт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Несмотря на широту распространения, в природе растение встречается не часто, во многих регионах оно внесено в Красную Книгу. Купальница европейская является охраняемым видом на всей территории Российской Федерации, Беларуси и ряда других стран.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s://im0-tub-ru.yandex.net/i?id=2a9cb70cd617511666bb89dce0ceae8e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403244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411689151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404664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Прострел раскрытый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macroid.ru/_data/medium/40/IMG_2228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88843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 descr="https://im0-tub-ru.yandex.net/i?id=642dce68aec9503a6b442e571b54c97f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268760"/>
            <a:ext cx="4104456" cy="348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4725144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Многолетнее, цветущее ранней весной растение (16-50 см высотой). Корневище толстое, укороченное, стебель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густобеловолосистый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Произрастает в засушливых местах, на бедных питательными веществами почвах, в сухих борах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 Сухие открытые места во многих областях России. В Чувашской Республике произрастает в сосновых борах. Вблизи городов отмечается снижение численности, а местами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исчезновение.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411689151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260648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Голубика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im0-tub-ru.yandex.net/i?id=53d93f732d6cb5b0e7d2514ebd877b6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17646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ysadovod.ru/wp-content/uploads/2011/12/golub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38884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418034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Цветки розово-белые, по 1-2 на цветоножках. Ягоды черные или синие, с зеленой мякотью, крупнее, чем у черники. Цветет в мае — июне.  В Чувашской Республике встречается в заволжских и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присурских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лесах.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Мшистые болотистые леса, торфяные болота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1084</Words>
  <Application>Microsoft Office PowerPoint</Application>
  <PresentationFormat>Экран (4:3)</PresentationFormat>
  <Paragraphs>59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19</cp:revision>
  <dcterms:created xsi:type="dcterms:W3CDTF">2019-04-07T18:15:49Z</dcterms:created>
  <dcterms:modified xsi:type="dcterms:W3CDTF">2019-04-17T18:38:08Z</dcterms:modified>
</cp:coreProperties>
</file>