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4" r:id="rId4"/>
    <p:sldId id="275" r:id="rId5"/>
    <p:sldId id="278" r:id="rId6"/>
    <p:sldId id="280" r:id="rId7"/>
    <p:sldId id="282" r:id="rId8"/>
    <p:sldId id="283" r:id="rId9"/>
    <p:sldId id="284" r:id="rId10"/>
    <p:sldId id="285" r:id="rId11"/>
    <p:sldId id="28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98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60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70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68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436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8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36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336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02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62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7227-B709-488C-AD9E-E8A81DD737C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B7615-19B5-4882-92C4-7AA6E5E0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86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BRVK5-5\Desktop\Donbas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3213" y="20283"/>
            <a:ext cx="10116003" cy="69300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40466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/>
              <a:t>Солдат, шахтер, поэт, гражданин – Николай Александрович </a:t>
            </a:r>
            <a:r>
              <a:rPr lang="ru-RU" sz="3600" b="1" i="1" dirty="0" err="1"/>
              <a:t>Погромский</a:t>
            </a:r>
            <a:endParaRPr lang="ru-RU" sz="3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140969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 smtClean="0"/>
              <a:t> «</a:t>
            </a:r>
            <a:r>
              <a:rPr lang="ru-RU" sz="3600" b="1" i="1" dirty="0"/>
              <a:t>Человек, помни о своем назначении! </a:t>
            </a:r>
            <a:r>
              <a:rPr lang="ru-RU" sz="3600" b="1" i="1" dirty="0" smtClean="0"/>
              <a:t>   Помни</a:t>
            </a:r>
            <a:r>
              <a:rPr lang="ru-RU" sz="3600" b="1" i="1" dirty="0"/>
              <a:t>, тебе доступно больше, чем </a:t>
            </a:r>
            <a:r>
              <a:rPr lang="ru-RU" sz="3600" b="1" i="1" dirty="0" smtClean="0"/>
              <a:t>  ты </a:t>
            </a:r>
            <a:r>
              <a:rPr lang="ru-RU" sz="3600" b="1" i="1" dirty="0"/>
              <a:t>думаешь…»</a:t>
            </a:r>
          </a:p>
          <a:p>
            <a:r>
              <a:rPr lang="ru-RU" sz="3600" b="1" dirty="0"/>
              <a:t>                                </a:t>
            </a:r>
            <a:r>
              <a:rPr lang="ru-RU" sz="3600" b="1" dirty="0" smtClean="0"/>
              <a:t>Н</a:t>
            </a:r>
            <a:r>
              <a:rPr lang="ru-RU" sz="3600" b="1" dirty="0"/>
              <a:t>. А</a:t>
            </a:r>
            <a:r>
              <a:rPr lang="ru-RU" sz="3600" b="1" dirty="0" smtClean="0"/>
              <a:t>.</a:t>
            </a:r>
            <a:r>
              <a:rPr lang="ru-RU" sz="3600" b="1" dirty="0"/>
              <a:t> </a:t>
            </a:r>
            <a:r>
              <a:rPr lang="ru-RU" sz="3600" b="1" dirty="0" err="1"/>
              <a:t>Погромский</a:t>
            </a:r>
            <a:endParaRPr lang="ru-RU" sz="3600" b="1" dirty="0"/>
          </a:p>
          <a:p>
            <a:pPr lvl="0"/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75518"/>
            <a:ext cx="2084387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476467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Стихотворение Н. А. </a:t>
            </a:r>
            <a:r>
              <a:rPr lang="ru-RU" sz="3200" b="1" i="1" dirty="0" err="1" smtClean="0"/>
              <a:t>Погромского</a:t>
            </a:r>
            <a:r>
              <a:rPr lang="ru-RU" sz="3200" b="1" i="1" dirty="0" smtClean="0"/>
              <a:t> «Утро шахтера»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226783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Стихотворение  Н. А. </a:t>
            </a:r>
            <a:r>
              <a:rPr lang="ru-RU" sz="3200" b="1" i="1" dirty="0" err="1" smtClean="0"/>
              <a:t>Погромского</a:t>
            </a:r>
            <a:r>
              <a:rPr lang="ru-RU" sz="3200" b="1" i="1" dirty="0" smtClean="0"/>
              <a:t> «Снова выйду в поле на рассвете»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3558127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77069"/>
            <a:ext cx="4104456" cy="558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Наш долг – защитить все, что мы ценим и любим, сохранить память о великом подвиге нашего народа.</a:t>
            </a:r>
            <a:endParaRPr lang="ru-RU" sz="2800" b="1" i="1" dirty="0"/>
          </a:p>
        </p:txBody>
      </p:sp>
      <p:pic>
        <p:nvPicPr>
          <p:cNvPr id="12293" name="Picture 5" descr="C:\Users\Лариса\Pictures\ФОТО БРЯНКИ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77069"/>
            <a:ext cx="2635558" cy="17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Лариса\Pictures\ФОТО БРЯНКИ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7" y="3239441"/>
            <a:ext cx="2681618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Лариса\Pictures\ФОТО БРЯНКИ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7" y="5143734"/>
            <a:ext cx="2737351" cy="171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Лариса\Pictures\ФОТО БРЯНКИ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277068"/>
            <a:ext cx="2483768" cy="16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Лариса\Pictures\ФОТО БРЯНКИ\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39440"/>
            <a:ext cx="2471648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Лариса\Pictures\ФОТО БРЯНКИ\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906" y="5112613"/>
            <a:ext cx="2502897" cy="174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278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734"/>
            <a:ext cx="9324528" cy="687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734"/>
            <a:ext cx="42497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9208" y="1690063"/>
            <a:ext cx="4823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i="1" dirty="0" smtClean="0">
                <a:solidFill>
                  <a:prstClr val="black"/>
                </a:solidFill>
              </a:rPr>
              <a:t>   НАШ  </a:t>
            </a:r>
            <a:r>
              <a:rPr lang="ru-RU" sz="4400" b="1" i="1" dirty="0">
                <a:solidFill>
                  <a:prstClr val="black"/>
                </a:solidFill>
              </a:rPr>
              <a:t>ЗЕМЛЯК -</a:t>
            </a:r>
          </a:p>
          <a:p>
            <a:pPr lvl="0"/>
            <a:endParaRPr lang="ru-RU" sz="4400" b="1" i="1" dirty="0">
              <a:solidFill>
                <a:prstClr val="black"/>
              </a:solidFill>
            </a:endParaRPr>
          </a:p>
          <a:p>
            <a:pPr lvl="0"/>
            <a:r>
              <a:rPr lang="ru-RU" sz="4400" b="1" i="1" dirty="0" smtClean="0">
                <a:solidFill>
                  <a:prstClr val="black"/>
                </a:solidFill>
              </a:rPr>
              <a:t>   </a:t>
            </a:r>
            <a:r>
              <a:rPr lang="ru-RU" sz="4400" b="1" i="1" dirty="0" err="1" smtClean="0">
                <a:solidFill>
                  <a:prstClr val="black"/>
                </a:solidFill>
              </a:rPr>
              <a:t>Погромский</a:t>
            </a:r>
            <a:endParaRPr lang="ru-RU" sz="4400" b="1" i="1" dirty="0">
              <a:solidFill>
                <a:prstClr val="black"/>
              </a:solidFill>
            </a:endParaRPr>
          </a:p>
          <a:p>
            <a:pPr lvl="0"/>
            <a:r>
              <a:rPr lang="ru-RU" sz="4400" b="1" i="1" dirty="0" smtClean="0">
                <a:solidFill>
                  <a:prstClr val="black"/>
                </a:solidFill>
              </a:rPr>
              <a:t>   Николай</a:t>
            </a:r>
            <a:endParaRPr lang="ru-RU" sz="4400" b="1" i="1" dirty="0">
              <a:solidFill>
                <a:prstClr val="black"/>
              </a:solidFill>
            </a:endParaRPr>
          </a:p>
          <a:p>
            <a:pPr lvl="0"/>
            <a:r>
              <a:rPr lang="ru-RU" sz="4400" b="1" i="1" dirty="0" smtClean="0">
                <a:solidFill>
                  <a:prstClr val="black"/>
                </a:solidFill>
              </a:rPr>
              <a:t>   Александрович</a:t>
            </a:r>
            <a:endParaRPr lang="ru-RU" sz="4400" b="1" i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5761003"/>
            <a:ext cx="4716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        (</a:t>
            </a:r>
            <a:r>
              <a:rPr lang="ru-RU" sz="2000" b="1" i="1" dirty="0"/>
              <a:t>6.11.1925 – 13.06.2002) – </a:t>
            </a:r>
          </a:p>
          <a:p>
            <a:r>
              <a:rPr lang="ru-RU" sz="2000" b="1" i="1" dirty="0"/>
              <a:t>солдат, шахтер, поэт-гражданин</a:t>
            </a:r>
          </a:p>
        </p:txBody>
      </p:sp>
    </p:spTree>
    <p:extLst>
      <p:ext uri="{BB962C8B-B14F-4D97-AF65-F5344CB8AC3E}">
        <p14:creationId xmlns:p14="http://schemas.microsoft.com/office/powerpoint/2010/main" xmlns="" val="20375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659285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«Бессмертие – непричастность смерти, свойство </a:t>
            </a:r>
            <a:r>
              <a:rPr lang="ru-RU" sz="2800" b="1" i="1" dirty="0" smtClean="0">
                <a:solidFill>
                  <a:prstClr val="black"/>
                </a:solidFill>
              </a:rPr>
              <a:t>неумирающего</a:t>
            </a:r>
            <a:r>
              <a:rPr lang="ru-RU" sz="2800" b="1" i="1" dirty="0">
                <a:solidFill>
                  <a:prstClr val="black"/>
                </a:solidFill>
              </a:rPr>
              <a:t>, вечно сущего, живущего, всегдашняя и продолжительная память на земле, по заслугам или делам его</a:t>
            </a:r>
            <a:r>
              <a:rPr lang="ru-RU" sz="2800" b="1" i="1" dirty="0" smtClean="0">
                <a:solidFill>
                  <a:prstClr val="black"/>
                </a:solidFill>
              </a:rPr>
              <a:t>»</a:t>
            </a:r>
          </a:p>
          <a:p>
            <a:pPr lvl="0" algn="r"/>
            <a:r>
              <a:rPr lang="ru-RU" sz="2800" b="1" i="1" dirty="0" smtClean="0">
                <a:solidFill>
                  <a:prstClr val="black"/>
                </a:solidFill>
              </a:rPr>
              <a:t>В. И. Даль</a:t>
            </a:r>
            <a:endParaRPr lang="ru-RU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34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05083">
            <a:off x="3127332" y="1865317"/>
            <a:ext cx="3150007" cy="44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7667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Бессмертный роман  </a:t>
            </a:r>
            <a:r>
              <a:rPr lang="ru-RU" sz="3200" b="1" i="1" dirty="0"/>
              <a:t>Н. </a:t>
            </a:r>
            <a:r>
              <a:rPr lang="ru-RU" sz="3200" b="1" i="1" dirty="0" smtClean="0"/>
              <a:t>А. </a:t>
            </a:r>
            <a:r>
              <a:rPr lang="ru-RU" sz="3200" b="1" i="1" dirty="0" err="1" smtClean="0"/>
              <a:t>Погромского</a:t>
            </a:r>
            <a:r>
              <a:rPr lang="ru-RU" sz="3200" b="1" i="1" dirty="0" smtClean="0"/>
              <a:t> «СУД СОВЕСТИ»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52298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7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5" y="764704"/>
            <a:ext cx="4067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 Еще не поняв, жив ли он и что с ним,  Алеша  поднял  голову  и посмотрел вперед. И тут же скорее почувствовал, чем сообразил, что произошло жуткое, непоправимое…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401339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88641"/>
            <a:ext cx="82089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Люди</a:t>
            </a:r>
            <a:r>
              <a:rPr lang="ru-RU" sz="2000" b="1" i="1" dirty="0" smtClean="0"/>
              <a:t>!</a:t>
            </a:r>
            <a:r>
              <a:rPr lang="ru-RU" sz="2000" b="1" i="1" dirty="0"/>
              <a:t> Покуда сердца стучатся</a:t>
            </a:r>
            <a:r>
              <a:rPr lang="ru-RU" sz="2000" b="1" i="1" dirty="0" smtClean="0"/>
              <a:t>,—</a:t>
            </a:r>
          </a:p>
          <a:p>
            <a:r>
              <a:rPr lang="ru-RU" sz="2000" b="1" i="1" dirty="0" smtClean="0"/>
              <a:t>Помните!</a:t>
            </a:r>
            <a:endParaRPr lang="ru-RU" sz="2000" b="1" i="1" dirty="0"/>
          </a:p>
          <a:p>
            <a:r>
              <a:rPr lang="ru-RU" sz="2000" b="1" i="1" dirty="0" smtClean="0"/>
              <a:t>Какою ценой завоевано </a:t>
            </a:r>
            <a:r>
              <a:rPr lang="ru-RU" sz="2000" b="1" i="1" dirty="0"/>
              <a:t>счастье,—</a:t>
            </a:r>
          </a:p>
          <a:p>
            <a:r>
              <a:rPr lang="ru-RU" sz="2000" b="1" i="1" dirty="0" smtClean="0"/>
              <a:t>Пожалуйста</a:t>
            </a:r>
            <a:r>
              <a:rPr lang="ru-RU" sz="2000" b="1" i="1" dirty="0"/>
              <a:t>, помните!</a:t>
            </a:r>
          </a:p>
          <a:p>
            <a:r>
              <a:rPr lang="ru-RU" sz="2000" b="1" i="1" dirty="0"/>
              <a:t>Детям своим расскажите о них,</a:t>
            </a:r>
          </a:p>
          <a:p>
            <a:r>
              <a:rPr lang="ru-RU" sz="2000" b="1" i="1" dirty="0" smtClean="0"/>
              <a:t>Чтобы запомнили!</a:t>
            </a:r>
            <a:endParaRPr lang="ru-RU" sz="2000" b="1" i="1" dirty="0"/>
          </a:p>
          <a:p>
            <a:r>
              <a:rPr lang="ru-RU" sz="2000" b="1" i="1" dirty="0" smtClean="0"/>
              <a:t>Детям детей расскажите </a:t>
            </a:r>
            <a:r>
              <a:rPr lang="ru-RU" sz="2000" b="1" i="1" dirty="0"/>
              <a:t>о них,</a:t>
            </a:r>
          </a:p>
          <a:p>
            <a:r>
              <a:rPr lang="ru-RU" sz="2000" b="1" i="1" dirty="0" smtClean="0"/>
              <a:t>Чтобы  тоже запомнили</a:t>
            </a:r>
            <a:r>
              <a:rPr lang="ru-RU" sz="2000" b="1" i="1" dirty="0"/>
              <a:t>!</a:t>
            </a:r>
          </a:p>
          <a:p>
            <a:r>
              <a:rPr lang="ru-RU" sz="2000" b="1" i="1" dirty="0"/>
              <a:t>Во все времена бессмертной Земли</a:t>
            </a:r>
          </a:p>
          <a:p>
            <a:r>
              <a:rPr lang="ru-RU" sz="2000" b="1" i="1" dirty="0" smtClean="0"/>
              <a:t>Помните!</a:t>
            </a:r>
          </a:p>
          <a:p>
            <a:r>
              <a:rPr lang="ru-RU" sz="2000" b="1" i="1" dirty="0" smtClean="0"/>
              <a:t>Какою ценой завоевано </a:t>
            </a:r>
            <a:r>
              <a:rPr lang="ru-RU" sz="2000" b="1" i="1" dirty="0"/>
              <a:t>счастье,—</a:t>
            </a:r>
          </a:p>
          <a:p>
            <a:r>
              <a:rPr lang="ru-RU" sz="2000" b="1" i="1" dirty="0" smtClean="0"/>
              <a:t>Пожалуйста, </a:t>
            </a:r>
            <a:r>
              <a:rPr lang="ru-RU" sz="2000" b="1" i="1" dirty="0"/>
              <a:t>помните!</a:t>
            </a:r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382209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016" y="1556793"/>
            <a:ext cx="428396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/>
              <a:t>   </a:t>
            </a:r>
            <a:r>
              <a:rPr lang="ru-RU" sz="2400" b="1" i="1" dirty="0" smtClean="0"/>
              <a:t>Пережив все ужасы войны, сердце настоящего мужчины не черствеет, а становится еще более чутким. Чутким к пению птиц, шуму легкого ветерка, журчанию ручейка, и поэт продолжает писать…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333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1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332656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/>
              <a:t>Стихотворение Н. А. </a:t>
            </a:r>
            <a:r>
              <a:rPr lang="ru-RU" sz="2800" b="1" i="1" dirty="0" err="1" smtClean="0"/>
              <a:t>Погромского</a:t>
            </a:r>
            <a:endParaRPr lang="ru-RU" sz="2800" b="1" i="1" dirty="0" smtClean="0"/>
          </a:p>
          <a:p>
            <a:pPr algn="just"/>
            <a:r>
              <a:rPr lang="ru-RU" sz="2800" b="1" i="1" dirty="0" smtClean="0"/>
              <a:t>«Я шел с войны»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20255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3" y="-114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3326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9506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280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ппп</dc:title>
  <dc:creator>Лариса</dc:creator>
  <cp:lastModifiedBy>BRVK5-5</cp:lastModifiedBy>
  <cp:revision>25</cp:revision>
  <dcterms:created xsi:type="dcterms:W3CDTF">2021-03-30T17:36:37Z</dcterms:created>
  <dcterms:modified xsi:type="dcterms:W3CDTF">2021-06-04T05:31:45Z</dcterms:modified>
</cp:coreProperties>
</file>