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артинк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wash-                                    feed-</a:t>
            </a:r>
          </a:p>
          <a:p>
            <a:r>
              <a:rPr lang="en-US" dirty="0" smtClean="0"/>
              <a:t>Clean-                                    have-</a:t>
            </a:r>
          </a:p>
          <a:p>
            <a:r>
              <a:rPr lang="en-US" dirty="0" smtClean="0"/>
              <a:t>Water-                                   make-</a:t>
            </a:r>
          </a:p>
          <a:p>
            <a:r>
              <a:rPr lang="en-US" dirty="0" smtClean="0"/>
              <a:t>Do-                                         lay-</a:t>
            </a:r>
          </a:p>
          <a:p>
            <a:r>
              <a:rPr lang="en-US" dirty="0" smtClean="0"/>
              <a:t>Go-                                         take-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J:\картинка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22-10-12-22-18-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22-10-12-22-23-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12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Past Simple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2022-10-12T18:21:44Z</dcterms:created>
  <dcterms:modified xsi:type="dcterms:W3CDTF">2022-10-12T19:29:13Z</dcterms:modified>
</cp:coreProperties>
</file>