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15"/>
  </p:notesMasterIdLst>
  <p:sldIdLst>
    <p:sldId id="407" r:id="rId3"/>
    <p:sldId id="406" r:id="rId4"/>
    <p:sldId id="390" r:id="rId5"/>
    <p:sldId id="372" r:id="rId6"/>
    <p:sldId id="387" r:id="rId7"/>
    <p:sldId id="381" r:id="rId8"/>
    <p:sldId id="386" r:id="rId9"/>
    <p:sldId id="374" r:id="rId10"/>
    <p:sldId id="375" r:id="rId11"/>
    <p:sldId id="384" r:id="rId12"/>
    <p:sldId id="376" r:id="rId13"/>
    <p:sldId id="37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152DC13C-909F-4598-B59C-D70EB6AF76BF}">
          <p14:sldIdLst>
            <p14:sldId id="407"/>
            <p14:sldId id="406"/>
            <p14:sldId id="390"/>
            <p14:sldId id="372"/>
            <p14:sldId id="387"/>
            <p14:sldId id="381"/>
            <p14:sldId id="386"/>
            <p14:sldId id="374"/>
            <p14:sldId id="375"/>
            <p14:sldId id="384"/>
            <p14:sldId id="376"/>
            <p14:sldId id="3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50">
          <p15:clr>
            <a:srgbClr val="A4A3A4"/>
          </p15:clr>
        </p15:guide>
        <p15:guide id="2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07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53" autoAdjust="0"/>
    <p:restoredTop sz="94660"/>
  </p:normalViewPr>
  <p:slideViewPr>
    <p:cSldViewPr>
      <p:cViewPr varScale="1">
        <p:scale>
          <a:sx n="68" d="100"/>
          <a:sy n="68" d="100"/>
        </p:scale>
        <p:origin x="1374" y="72"/>
      </p:cViewPr>
      <p:guideLst>
        <p:guide orient="horz" pos="2150"/>
        <p:guide pos="2925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7A3908-9CCF-41AD-A9B6-30001D40E10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AF63B9A-0E19-48A5-9FE3-C4E63CBCE93E}">
      <dgm:prSet phldrT="[Текст]"/>
      <dgm:spPr/>
      <dgm:t>
        <a:bodyPr/>
        <a:lstStyle/>
        <a:p>
          <a:r>
            <a:rPr lang="ru-RU" dirty="0"/>
            <a:t>Тренировки на иностранном языке</a:t>
          </a:r>
        </a:p>
        <a:p>
          <a:r>
            <a:rPr lang="ru-RU" dirty="0"/>
            <a:t>2 в 1 – язык +спорт</a:t>
          </a:r>
        </a:p>
      </dgm:t>
    </dgm:pt>
    <dgm:pt modelId="{257166EB-5389-4ECC-AFAE-2F35413CA274}" type="parTrans" cxnId="{2DB557CC-CFB5-431A-95B4-2887C3CA1EF8}">
      <dgm:prSet/>
      <dgm:spPr/>
      <dgm:t>
        <a:bodyPr/>
        <a:lstStyle/>
        <a:p>
          <a:endParaRPr lang="ru-RU"/>
        </a:p>
      </dgm:t>
    </dgm:pt>
    <dgm:pt modelId="{332289E8-2082-4806-8FDB-85469963F7E9}" type="sibTrans" cxnId="{2DB557CC-CFB5-431A-95B4-2887C3CA1EF8}">
      <dgm:prSet/>
      <dgm:spPr/>
      <dgm:t>
        <a:bodyPr/>
        <a:lstStyle/>
        <a:p>
          <a:endParaRPr lang="ru-RU"/>
        </a:p>
      </dgm:t>
    </dgm:pt>
    <dgm:pt modelId="{6C2698B4-A334-4CC4-B09A-02BE1B201CF0}">
      <dgm:prSet phldrT="[Текст]"/>
      <dgm:spPr/>
      <dgm:t>
        <a:bodyPr/>
        <a:lstStyle/>
        <a:p>
          <a:r>
            <a:rPr lang="ru-RU" dirty="0"/>
            <a:t>повышают уровень развития физических качеств</a:t>
          </a:r>
        </a:p>
      </dgm:t>
    </dgm:pt>
    <dgm:pt modelId="{74353E85-8B39-4A18-985F-801E8D3BF151}" type="parTrans" cxnId="{574AA218-B2B0-47B0-AF94-9F3B0057D5B2}">
      <dgm:prSet/>
      <dgm:spPr/>
      <dgm:t>
        <a:bodyPr/>
        <a:lstStyle/>
        <a:p>
          <a:endParaRPr lang="ru-RU"/>
        </a:p>
      </dgm:t>
    </dgm:pt>
    <dgm:pt modelId="{FCE1121D-DF52-4962-A497-D6F7AE587771}" type="sibTrans" cxnId="{574AA218-B2B0-47B0-AF94-9F3B0057D5B2}">
      <dgm:prSet/>
      <dgm:spPr/>
      <dgm:t>
        <a:bodyPr/>
        <a:lstStyle/>
        <a:p>
          <a:endParaRPr lang="ru-RU"/>
        </a:p>
      </dgm:t>
    </dgm:pt>
    <dgm:pt modelId="{31846963-A07A-445A-90CA-20733586ED1A}">
      <dgm:prSet phldrT="[Текст]"/>
      <dgm:spPr/>
      <dgm:t>
        <a:bodyPr/>
        <a:lstStyle/>
        <a:p>
          <a:r>
            <a:rPr lang="ru-RU" dirty="0"/>
            <a:t>повышают мотивацию к изучению иностранного языка</a:t>
          </a:r>
        </a:p>
      </dgm:t>
    </dgm:pt>
    <dgm:pt modelId="{13FDF6B3-D4F3-4D99-84C4-57FCA296938A}" type="parTrans" cxnId="{08591F09-C9BD-4DA5-BE9F-F3C3DCA8FC22}">
      <dgm:prSet/>
      <dgm:spPr/>
      <dgm:t>
        <a:bodyPr/>
        <a:lstStyle/>
        <a:p>
          <a:endParaRPr lang="ru-RU"/>
        </a:p>
      </dgm:t>
    </dgm:pt>
    <dgm:pt modelId="{6580968A-34AB-41C7-9D17-470B15A82408}" type="sibTrans" cxnId="{08591F09-C9BD-4DA5-BE9F-F3C3DCA8FC22}">
      <dgm:prSet/>
      <dgm:spPr/>
      <dgm:t>
        <a:bodyPr/>
        <a:lstStyle/>
        <a:p>
          <a:endParaRPr lang="ru-RU"/>
        </a:p>
      </dgm:t>
    </dgm:pt>
    <dgm:pt modelId="{E5849392-AB84-4526-A210-E27C1702493E}">
      <dgm:prSet phldrT="[Текст]"/>
      <dgm:spPr/>
      <dgm:t>
        <a:bodyPr/>
        <a:lstStyle/>
        <a:p>
          <a:r>
            <a:rPr lang="ru-RU" dirty="0"/>
            <a:t>экономят временные ресурсы</a:t>
          </a:r>
        </a:p>
      </dgm:t>
    </dgm:pt>
    <dgm:pt modelId="{29CF896E-4A9D-4C7E-90EE-ECA1346E3C68}" type="parTrans" cxnId="{C68C0A28-09EE-4F5C-B20F-EFF0891E632F}">
      <dgm:prSet/>
      <dgm:spPr/>
      <dgm:t>
        <a:bodyPr/>
        <a:lstStyle/>
        <a:p>
          <a:endParaRPr lang="ru-RU"/>
        </a:p>
      </dgm:t>
    </dgm:pt>
    <dgm:pt modelId="{3966070B-05B4-458D-AF37-A1DD2D3BC0FD}" type="sibTrans" cxnId="{C68C0A28-09EE-4F5C-B20F-EFF0891E632F}">
      <dgm:prSet/>
      <dgm:spPr/>
      <dgm:t>
        <a:bodyPr/>
        <a:lstStyle/>
        <a:p>
          <a:endParaRPr lang="ru-RU"/>
        </a:p>
      </dgm:t>
    </dgm:pt>
    <dgm:pt modelId="{DD10C521-B9CA-4675-A33A-A46CCC3EA170}">
      <dgm:prSet/>
      <dgm:spPr/>
      <dgm:t>
        <a:bodyPr/>
        <a:lstStyle/>
        <a:p>
          <a:r>
            <a:rPr lang="ru-RU" dirty="0"/>
            <a:t> помогают преодолеть языковой барьер</a:t>
          </a:r>
        </a:p>
      </dgm:t>
    </dgm:pt>
    <dgm:pt modelId="{03CEA579-F64E-4712-9583-F05FAB48B560}" type="parTrans" cxnId="{93AD5826-A11A-4789-A08D-08FE8E1A237E}">
      <dgm:prSet/>
      <dgm:spPr/>
      <dgm:t>
        <a:bodyPr/>
        <a:lstStyle/>
        <a:p>
          <a:endParaRPr lang="ru-RU"/>
        </a:p>
      </dgm:t>
    </dgm:pt>
    <dgm:pt modelId="{07B11314-60EF-42D5-9CD6-B8CFC4CD604E}" type="sibTrans" cxnId="{93AD5826-A11A-4789-A08D-08FE8E1A237E}">
      <dgm:prSet/>
      <dgm:spPr/>
      <dgm:t>
        <a:bodyPr/>
        <a:lstStyle/>
        <a:p>
          <a:endParaRPr lang="ru-RU"/>
        </a:p>
      </dgm:t>
    </dgm:pt>
    <dgm:pt modelId="{5FDE0658-89A0-469C-9875-E1D8FF9D572E}" type="pres">
      <dgm:prSet presAssocID="{837A3908-9CCF-41AD-A9B6-30001D40E10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15CA7F3-92F5-42C4-A2EE-0AB7E59C2382}" type="pres">
      <dgm:prSet presAssocID="{EAF63B9A-0E19-48A5-9FE3-C4E63CBCE93E}" presName="hierRoot1" presStyleCnt="0">
        <dgm:presLayoutVars>
          <dgm:hierBranch val="init"/>
        </dgm:presLayoutVars>
      </dgm:prSet>
      <dgm:spPr/>
    </dgm:pt>
    <dgm:pt modelId="{DDCB40EA-73B2-4391-8E44-2FB0A28D1592}" type="pres">
      <dgm:prSet presAssocID="{EAF63B9A-0E19-48A5-9FE3-C4E63CBCE93E}" presName="rootComposite1" presStyleCnt="0"/>
      <dgm:spPr/>
    </dgm:pt>
    <dgm:pt modelId="{F981ADE2-A2D6-4752-9A3E-7B2E3E2D7F6B}" type="pres">
      <dgm:prSet presAssocID="{EAF63B9A-0E19-48A5-9FE3-C4E63CBCE93E}" presName="rootText1" presStyleLbl="node0" presStyleIdx="0" presStyleCnt="1" custScaleX="261827" custScaleY="103757" custLinFactNeighborY="-68659">
        <dgm:presLayoutVars>
          <dgm:chPref val="3"/>
        </dgm:presLayoutVars>
      </dgm:prSet>
      <dgm:spPr/>
    </dgm:pt>
    <dgm:pt modelId="{7698A558-C985-43A6-B273-08632E2B3755}" type="pres">
      <dgm:prSet presAssocID="{EAF63B9A-0E19-48A5-9FE3-C4E63CBCE93E}" presName="rootConnector1" presStyleLbl="node1" presStyleIdx="0" presStyleCnt="0"/>
      <dgm:spPr/>
    </dgm:pt>
    <dgm:pt modelId="{C67675C5-77D4-4B9C-B7FC-7557370D3C1E}" type="pres">
      <dgm:prSet presAssocID="{EAF63B9A-0E19-48A5-9FE3-C4E63CBCE93E}" presName="hierChild2" presStyleCnt="0"/>
      <dgm:spPr/>
    </dgm:pt>
    <dgm:pt modelId="{CE92EF7E-555E-403D-BE76-8F7D4CC28292}" type="pres">
      <dgm:prSet presAssocID="{74353E85-8B39-4A18-985F-801E8D3BF151}" presName="Name37" presStyleLbl="parChTrans1D2" presStyleIdx="0" presStyleCnt="4"/>
      <dgm:spPr/>
    </dgm:pt>
    <dgm:pt modelId="{55B38683-8BD1-49A2-A8A8-8735ADD4E258}" type="pres">
      <dgm:prSet presAssocID="{6C2698B4-A334-4CC4-B09A-02BE1B201CF0}" presName="hierRoot2" presStyleCnt="0">
        <dgm:presLayoutVars>
          <dgm:hierBranch val="init"/>
        </dgm:presLayoutVars>
      </dgm:prSet>
      <dgm:spPr/>
    </dgm:pt>
    <dgm:pt modelId="{F6664A7F-7CC4-4CAD-AABB-1CF9921A56BB}" type="pres">
      <dgm:prSet presAssocID="{6C2698B4-A334-4CC4-B09A-02BE1B201CF0}" presName="rootComposite" presStyleCnt="0"/>
      <dgm:spPr/>
    </dgm:pt>
    <dgm:pt modelId="{B635F7CF-6A12-4936-B010-465AB10A30FB}" type="pres">
      <dgm:prSet presAssocID="{6C2698B4-A334-4CC4-B09A-02BE1B201CF0}" presName="rootText" presStyleLbl="node2" presStyleIdx="0" presStyleCnt="4">
        <dgm:presLayoutVars>
          <dgm:chPref val="3"/>
        </dgm:presLayoutVars>
      </dgm:prSet>
      <dgm:spPr/>
    </dgm:pt>
    <dgm:pt modelId="{F3F6F1FD-0BD0-4E73-8AFB-9BDBA105E084}" type="pres">
      <dgm:prSet presAssocID="{6C2698B4-A334-4CC4-B09A-02BE1B201CF0}" presName="rootConnector" presStyleLbl="node2" presStyleIdx="0" presStyleCnt="4"/>
      <dgm:spPr/>
    </dgm:pt>
    <dgm:pt modelId="{B664E16B-979E-44E1-81E3-A507D39ACF49}" type="pres">
      <dgm:prSet presAssocID="{6C2698B4-A334-4CC4-B09A-02BE1B201CF0}" presName="hierChild4" presStyleCnt="0"/>
      <dgm:spPr/>
    </dgm:pt>
    <dgm:pt modelId="{D14809C9-756B-49B0-B134-26F81BF11A85}" type="pres">
      <dgm:prSet presAssocID="{6C2698B4-A334-4CC4-B09A-02BE1B201CF0}" presName="hierChild5" presStyleCnt="0"/>
      <dgm:spPr/>
    </dgm:pt>
    <dgm:pt modelId="{90384EAD-92B4-4EBD-B4B6-EC4CD417D54B}" type="pres">
      <dgm:prSet presAssocID="{13FDF6B3-D4F3-4D99-84C4-57FCA296938A}" presName="Name37" presStyleLbl="parChTrans1D2" presStyleIdx="1" presStyleCnt="4"/>
      <dgm:spPr/>
    </dgm:pt>
    <dgm:pt modelId="{49E8446E-7557-4A33-89C7-E86E04AA45F5}" type="pres">
      <dgm:prSet presAssocID="{31846963-A07A-445A-90CA-20733586ED1A}" presName="hierRoot2" presStyleCnt="0">
        <dgm:presLayoutVars>
          <dgm:hierBranch val="init"/>
        </dgm:presLayoutVars>
      </dgm:prSet>
      <dgm:spPr/>
    </dgm:pt>
    <dgm:pt modelId="{DBEFF676-0744-460F-A3D2-F85983155F4F}" type="pres">
      <dgm:prSet presAssocID="{31846963-A07A-445A-90CA-20733586ED1A}" presName="rootComposite" presStyleCnt="0"/>
      <dgm:spPr/>
    </dgm:pt>
    <dgm:pt modelId="{FD0090BA-DD93-47F7-BB85-16F53E308BE5}" type="pres">
      <dgm:prSet presAssocID="{31846963-A07A-445A-90CA-20733586ED1A}" presName="rootText" presStyleLbl="node2" presStyleIdx="1" presStyleCnt="4">
        <dgm:presLayoutVars>
          <dgm:chPref val="3"/>
        </dgm:presLayoutVars>
      </dgm:prSet>
      <dgm:spPr/>
    </dgm:pt>
    <dgm:pt modelId="{45C779C0-B724-4890-9330-ADD2A21C6E10}" type="pres">
      <dgm:prSet presAssocID="{31846963-A07A-445A-90CA-20733586ED1A}" presName="rootConnector" presStyleLbl="node2" presStyleIdx="1" presStyleCnt="4"/>
      <dgm:spPr/>
    </dgm:pt>
    <dgm:pt modelId="{253A023E-6758-4855-90C7-C25C87DE727F}" type="pres">
      <dgm:prSet presAssocID="{31846963-A07A-445A-90CA-20733586ED1A}" presName="hierChild4" presStyleCnt="0"/>
      <dgm:spPr/>
    </dgm:pt>
    <dgm:pt modelId="{CE54D607-5D71-4B7D-9C9A-7637E1B91FD1}" type="pres">
      <dgm:prSet presAssocID="{31846963-A07A-445A-90CA-20733586ED1A}" presName="hierChild5" presStyleCnt="0"/>
      <dgm:spPr/>
    </dgm:pt>
    <dgm:pt modelId="{CE415F86-C707-486E-8BBE-E4CE10E981CB}" type="pres">
      <dgm:prSet presAssocID="{29CF896E-4A9D-4C7E-90EE-ECA1346E3C68}" presName="Name37" presStyleLbl="parChTrans1D2" presStyleIdx="2" presStyleCnt="4"/>
      <dgm:spPr/>
    </dgm:pt>
    <dgm:pt modelId="{80044C37-CC15-4E51-9277-AD71E7C831E6}" type="pres">
      <dgm:prSet presAssocID="{E5849392-AB84-4526-A210-E27C1702493E}" presName="hierRoot2" presStyleCnt="0">
        <dgm:presLayoutVars>
          <dgm:hierBranch val="init"/>
        </dgm:presLayoutVars>
      </dgm:prSet>
      <dgm:spPr/>
    </dgm:pt>
    <dgm:pt modelId="{C16F9BFB-352D-4A2F-8DA7-5B60EF1AB64B}" type="pres">
      <dgm:prSet presAssocID="{E5849392-AB84-4526-A210-E27C1702493E}" presName="rootComposite" presStyleCnt="0"/>
      <dgm:spPr/>
    </dgm:pt>
    <dgm:pt modelId="{19A110AF-EAEC-4058-86EF-927D6D7DF2EC}" type="pres">
      <dgm:prSet presAssocID="{E5849392-AB84-4526-A210-E27C1702493E}" presName="rootText" presStyleLbl="node2" presStyleIdx="2" presStyleCnt="4">
        <dgm:presLayoutVars>
          <dgm:chPref val="3"/>
        </dgm:presLayoutVars>
      </dgm:prSet>
      <dgm:spPr/>
    </dgm:pt>
    <dgm:pt modelId="{C59A6A59-32F9-41B2-8C7F-36BE9A6AB3FE}" type="pres">
      <dgm:prSet presAssocID="{E5849392-AB84-4526-A210-E27C1702493E}" presName="rootConnector" presStyleLbl="node2" presStyleIdx="2" presStyleCnt="4"/>
      <dgm:spPr/>
    </dgm:pt>
    <dgm:pt modelId="{14659661-B420-4AA1-A79D-FB60DC09624A}" type="pres">
      <dgm:prSet presAssocID="{E5849392-AB84-4526-A210-E27C1702493E}" presName="hierChild4" presStyleCnt="0"/>
      <dgm:spPr/>
    </dgm:pt>
    <dgm:pt modelId="{6F912872-78D0-4A30-B668-77F4DE0C1709}" type="pres">
      <dgm:prSet presAssocID="{E5849392-AB84-4526-A210-E27C1702493E}" presName="hierChild5" presStyleCnt="0"/>
      <dgm:spPr/>
    </dgm:pt>
    <dgm:pt modelId="{5D00563D-6E88-4316-9A37-5FAE3C00ED48}" type="pres">
      <dgm:prSet presAssocID="{03CEA579-F64E-4712-9583-F05FAB48B560}" presName="Name37" presStyleLbl="parChTrans1D2" presStyleIdx="3" presStyleCnt="4"/>
      <dgm:spPr/>
    </dgm:pt>
    <dgm:pt modelId="{C0B48980-F314-4C91-A720-DD435BFE8E5F}" type="pres">
      <dgm:prSet presAssocID="{DD10C521-B9CA-4675-A33A-A46CCC3EA170}" presName="hierRoot2" presStyleCnt="0">
        <dgm:presLayoutVars>
          <dgm:hierBranch val="init"/>
        </dgm:presLayoutVars>
      </dgm:prSet>
      <dgm:spPr/>
    </dgm:pt>
    <dgm:pt modelId="{2EB09EAB-3EAC-4409-BE43-C7A9D93F6FF3}" type="pres">
      <dgm:prSet presAssocID="{DD10C521-B9CA-4675-A33A-A46CCC3EA170}" presName="rootComposite" presStyleCnt="0"/>
      <dgm:spPr/>
    </dgm:pt>
    <dgm:pt modelId="{4509B1B1-FDA5-4134-B9BC-9ED337DEAACA}" type="pres">
      <dgm:prSet presAssocID="{DD10C521-B9CA-4675-A33A-A46CCC3EA170}" presName="rootText" presStyleLbl="node2" presStyleIdx="3" presStyleCnt="4">
        <dgm:presLayoutVars>
          <dgm:chPref val="3"/>
        </dgm:presLayoutVars>
      </dgm:prSet>
      <dgm:spPr/>
    </dgm:pt>
    <dgm:pt modelId="{7E27C5A6-4338-4EC7-BA97-8DA4A97F56BE}" type="pres">
      <dgm:prSet presAssocID="{DD10C521-B9CA-4675-A33A-A46CCC3EA170}" presName="rootConnector" presStyleLbl="node2" presStyleIdx="3" presStyleCnt="4"/>
      <dgm:spPr/>
    </dgm:pt>
    <dgm:pt modelId="{76C8977E-FB47-4078-8075-8E2E7ED38989}" type="pres">
      <dgm:prSet presAssocID="{DD10C521-B9CA-4675-A33A-A46CCC3EA170}" presName="hierChild4" presStyleCnt="0"/>
      <dgm:spPr/>
    </dgm:pt>
    <dgm:pt modelId="{5F1D681D-2903-4B07-8DEC-764266B0295C}" type="pres">
      <dgm:prSet presAssocID="{DD10C521-B9CA-4675-A33A-A46CCC3EA170}" presName="hierChild5" presStyleCnt="0"/>
      <dgm:spPr/>
    </dgm:pt>
    <dgm:pt modelId="{ABC76A26-D0FC-4586-974A-75F5288835D2}" type="pres">
      <dgm:prSet presAssocID="{EAF63B9A-0E19-48A5-9FE3-C4E63CBCE93E}" presName="hierChild3" presStyleCnt="0"/>
      <dgm:spPr/>
    </dgm:pt>
  </dgm:ptLst>
  <dgm:cxnLst>
    <dgm:cxn modelId="{0BF30601-96A0-47E4-A129-427F64F9FC18}" type="presOf" srcId="{EAF63B9A-0E19-48A5-9FE3-C4E63CBCE93E}" destId="{F981ADE2-A2D6-4752-9A3E-7B2E3E2D7F6B}" srcOrd="0" destOrd="0" presId="urn:microsoft.com/office/officeart/2005/8/layout/orgChart1"/>
    <dgm:cxn modelId="{79593F02-5B53-4123-8F44-375FC7D788F2}" type="presOf" srcId="{6C2698B4-A334-4CC4-B09A-02BE1B201CF0}" destId="{F3F6F1FD-0BD0-4E73-8AFB-9BDBA105E084}" srcOrd="1" destOrd="0" presId="urn:microsoft.com/office/officeart/2005/8/layout/orgChart1"/>
    <dgm:cxn modelId="{08591F09-C9BD-4DA5-BE9F-F3C3DCA8FC22}" srcId="{EAF63B9A-0E19-48A5-9FE3-C4E63CBCE93E}" destId="{31846963-A07A-445A-90CA-20733586ED1A}" srcOrd="1" destOrd="0" parTransId="{13FDF6B3-D4F3-4D99-84C4-57FCA296938A}" sibTransId="{6580968A-34AB-41C7-9D17-470B15A82408}"/>
    <dgm:cxn modelId="{D127E00F-476E-40CC-961F-6BF81B090221}" type="presOf" srcId="{6C2698B4-A334-4CC4-B09A-02BE1B201CF0}" destId="{B635F7CF-6A12-4936-B010-465AB10A30FB}" srcOrd="0" destOrd="0" presId="urn:microsoft.com/office/officeart/2005/8/layout/orgChart1"/>
    <dgm:cxn modelId="{574AA218-B2B0-47B0-AF94-9F3B0057D5B2}" srcId="{EAF63B9A-0E19-48A5-9FE3-C4E63CBCE93E}" destId="{6C2698B4-A334-4CC4-B09A-02BE1B201CF0}" srcOrd="0" destOrd="0" parTransId="{74353E85-8B39-4A18-985F-801E8D3BF151}" sibTransId="{FCE1121D-DF52-4962-A497-D6F7AE587771}"/>
    <dgm:cxn modelId="{93AD5826-A11A-4789-A08D-08FE8E1A237E}" srcId="{EAF63B9A-0E19-48A5-9FE3-C4E63CBCE93E}" destId="{DD10C521-B9CA-4675-A33A-A46CCC3EA170}" srcOrd="3" destOrd="0" parTransId="{03CEA579-F64E-4712-9583-F05FAB48B560}" sibTransId="{07B11314-60EF-42D5-9CD6-B8CFC4CD604E}"/>
    <dgm:cxn modelId="{C68C0A28-09EE-4F5C-B20F-EFF0891E632F}" srcId="{EAF63B9A-0E19-48A5-9FE3-C4E63CBCE93E}" destId="{E5849392-AB84-4526-A210-E27C1702493E}" srcOrd="2" destOrd="0" parTransId="{29CF896E-4A9D-4C7E-90EE-ECA1346E3C68}" sibTransId="{3966070B-05B4-458D-AF37-A1DD2D3BC0FD}"/>
    <dgm:cxn modelId="{64EA7B28-9094-42A8-A273-969BD2A9AF0F}" type="presOf" srcId="{E5849392-AB84-4526-A210-E27C1702493E}" destId="{C59A6A59-32F9-41B2-8C7F-36BE9A6AB3FE}" srcOrd="1" destOrd="0" presId="urn:microsoft.com/office/officeart/2005/8/layout/orgChart1"/>
    <dgm:cxn modelId="{230B6768-C28A-4874-885F-7462C1976488}" type="presOf" srcId="{31846963-A07A-445A-90CA-20733586ED1A}" destId="{FD0090BA-DD93-47F7-BB85-16F53E308BE5}" srcOrd="0" destOrd="0" presId="urn:microsoft.com/office/officeart/2005/8/layout/orgChart1"/>
    <dgm:cxn modelId="{7C975E6D-173E-4912-B7B4-D1B14B075017}" type="presOf" srcId="{74353E85-8B39-4A18-985F-801E8D3BF151}" destId="{CE92EF7E-555E-403D-BE76-8F7D4CC28292}" srcOrd="0" destOrd="0" presId="urn:microsoft.com/office/officeart/2005/8/layout/orgChart1"/>
    <dgm:cxn modelId="{3B281657-241D-4357-83F5-B7448EE55BC6}" type="presOf" srcId="{EAF63B9A-0E19-48A5-9FE3-C4E63CBCE93E}" destId="{7698A558-C985-43A6-B273-08632E2B3755}" srcOrd="1" destOrd="0" presId="urn:microsoft.com/office/officeart/2005/8/layout/orgChart1"/>
    <dgm:cxn modelId="{8A422677-C989-4EA3-BBED-4DF33CFB9DD7}" type="presOf" srcId="{DD10C521-B9CA-4675-A33A-A46CCC3EA170}" destId="{7E27C5A6-4338-4EC7-BA97-8DA4A97F56BE}" srcOrd="1" destOrd="0" presId="urn:microsoft.com/office/officeart/2005/8/layout/orgChart1"/>
    <dgm:cxn modelId="{28B8B08A-BB99-4BD6-86CE-563CC0ED7924}" type="presOf" srcId="{837A3908-9CCF-41AD-A9B6-30001D40E10F}" destId="{5FDE0658-89A0-469C-9875-E1D8FF9D572E}" srcOrd="0" destOrd="0" presId="urn:microsoft.com/office/officeart/2005/8/layout/orgChart1"/>
    <dgm:cxn modelId="{9FD80690-20AC-4F28-9573-9E511AFF3720}" type="presOf" srcId="{E5849392-AB84-4526-A210-E27C1702493E}" destId="{19A110AF-EAEC-4058-86EF-927D6D7DF2EC}" srcOrd="0" destOrd="0" presId="urn:microsoft.com/office/officeart/2005/8/layout/orgChart1"/>
    <dgm:cxn modelId="{C30CDAC7-DD7D-4FAE-A5E9-3C212B5F6197}" type="presOf" srcId="{DD10C521-B9CA-4675-A33A-A46CCC3EA170}" destId="{4509B1B1-FDA5-4134-B9BC-9ED337DEAACA}" srcOrd="0" destOrd="0" presId="urn:microsoft.com/office/officeart/2005/8/layout/orgChart1"/>
    <dgm:cxn modelId="{2F22A1C8-0AD4-4735-A292-4DDDE1D1C205}" type="presOf" srcId="{29CF896E-4A9D-4C7E-90EE-ECA1346E3C68}" destId="{CE415F86-C707-486E-8BBE-E4CE10E981CB}" srcOrd="0" destOrd="0" presId="urn:microsoft.com/office/officeart/2005/8/layout/orgChart1"/>
    <dgm:cxn modelId="{2DB557CC-CFB5-431A-95B4-2887C3CA1EF8}" srcId="{837A3908-9CCF-41AD-A9B6-30001D40E10F}" destId="{EAF63B9A-0E19-48A5-9FE3-C4E63CBCE93E}" srcOrd="0" destOrd="0" parTransId="{257166EB-5389-4ECC-AFAE-2F35413CA274}" sibTransId="{332289E8-2082-4806-8FDB-85469963F7E9}"/>
    <dgm:cxn modelId="{C3A8B7D5-BD37-48D5-B03F-3F4CDC49D660}" type="presOf" srcId="{31846963-A07A-445A-90CA-20733586ED1A}" destId="{45C779C0-B724-4890-9330-ADD2A21C6E10}" srcOrd="1" destOrd="0" presId="urn:microsoft.com/office/officeart/2005/8/layout/orgChart1"/>
    <dgm:cxn modelId="{964185DB-7368-4E29-8AAA-234BFAD02B43}" type="presOf" srcId="{13FDF6B3-D4F3-4D99-84C4-57FCA296938A}" destId="{90384EAD-92B4-4EBD-B4B6-EC4CD417D54B}" srcOrd="0" destOrd="0" presId="urn:microsoft.com/office/officeart/2005/8/layout/orgChart1"/>
    <dgm:cxn modelId="{F86A50E1-16FE-4E29-9782-124ACBFDAE98}" type="presOf" srcId="{03CEA579-F64E-4712-9583-F05FAB48B560}" destId="{5D00563D-6E88-4316-9A37-5FAE3C00ED48}" srcOrd="0" destOrd="0" presId="urn:microsoft.com/office/officeart/2005/8/layout/orgChart1"/>
    <dgm:cxn modelId="{FCEBEF97-0288-4A0E-9601-0B3A55B9774F}" type="presParOf" srcId="{5FDE0658-89A0-469C-9875-E1D8FF9D572E}" destId="{D15CA7F3-92F5-42C4-A2EE-0AB7E59C2382}" srcOrd="0" destOrd="0" presId="urn:microsoft.com/office/officeart/2005/8/layout/orgChart1"/>
    <dgm:cxn modelId="{4C54DC1F-46BE-4B6B-B551-91D99F74159F}" type="presParOf" srcId="{D15CA7F3-92F5-42C4-A2EE-0AB7E59C2382}" destId="{DDCB40EA-73B2-4391-8E44-2FB0A28D1592}" srcOrd="0" destOrd="0" presId="urn:microsoft.com/office/officeart/2005/8/layout/orgChart1"/>
    <dgm:cxn modelId="{6B2758AB-0D7E-4AA7-96B7-3B961068E537}" type="presParOf" srcId="{DDCB40EA-73B2-4391-8E44-2FB0A28D1592}" destId="{F981ADE2-A2D6-4752-9A3E-7B2E3E2D7F6B}" srcOrd="0" destOrd="0" presId="urn:microsoft.com/office/officeart/2005/8/layout/orgChart1"/>
    <dgm:cxn modelId="{1ECA5C12-D61D-4C44-AD85-9B40857B33D4}" type="presParOf" srcId="{DDCB40EA-73B2-4391-8E44-2FB0A28D1592}" destId="{7698A558-C985-43A6-B273-08632E2B3755}" srcOrd="1" destOrd="0" presId="urn:microsoft.com/office/officeart/2005/8/layout/orgChart1"/>
    <dgm:cxn modelId="{9D2370E0-E56B-46EA-B78C-DBBCCBA79D39}" type="presParOf" srcId="{D15CA7F3-92F5-42C4-A2EE-0AB7E59C2382}" destId="{C67675C5-77D4-4B9C-B7FC-7557370D3C1E}" srcOrd="1" destOrd="0" presId="urn:microsoft.com/office/officeart/2005/8/layout/orgChart1"/>
    <dgm:cxn modelId="{29D529D8-B7B7-4E80-A319-2924F6087913}" type="presParOf" srcId="{C67675C5-77D4-4B9C-B7FC-7557370D3C1E}" destId="{CE92EF7E-555E-403D-BE76-8F7D4CC28292}" srcOrd="0" destOrd="0" presId="urn:microsoft.com/office/officeart/2005/8/layout/orgChart1"/>
    <dgm:cxn modelId="{FDA9F4D7-C3B8-4164-BCB7-7B1E51AF618A}" type="presParOf" srcId="{C67675C5-77D4-4B9C-B7FC-7557370D3C1E}" destId="{55B38683-8BD1-49A2-A8A8-8735ADD4E258}" srcOrd="1" destOrd="0" presId="urn:microsoft.com/office/officeart/2005/8/layout/orgChart1"/>
    <dgm:cxn modelId="{9539F6BF-17E9-4016-AF14-B07897E984F8}" type="presParOf" srcId="{55B38683-8BD1-49A2-A8A8-8735ADD4E258}" destId="{F6664A7F-7CC4-4CAD-AABB-1CF9921A56BB}" srcOrd="0" destOrd="0" presId="urn:microsoft.com/office/officeart/2005/8/layout/orgChart1"/>
    <dgm:cxn modelId="{FE64DF1F-B10B-406D-9D4A-85BD248C37BA}" type="presParOf" srcId="{F6664A7F-7CC4-4CAD-AABB-1CF9921A56BB}" destId="{B635F7CF-6A12-4936-B010-465AB10A30FB}" srcOrd="0" destOrd="0" presId="urn:microsoft.com/office/officeart/2005/8/layout/orgChart1"/>
    <dgm:cxn modelId="{4D829CCA-929E-4CF9-9B33-1742EFBC0262}" type="presParOf" srcId="{F6664A7F-7CC4-4CAD-AABB-1CF9921A56BB}" destId="{F3F6F1FD-0BD0-4E73-8AFB-9BDBA105E084}" srcOrd="1" destOrd="0" presId="urn:microsoft.com/office/officeart/2005/8/layout/orgChart1"/>
    <dgm:cxn modelId="{5AE77858-46CC-45BC-B76B-36B9BB2D349C}" type="presParOf" srcId="{55B38683-8BD1-49A2-A8A8-8735ADD4E258}" destId="{B664E16B-979E-44E1-81E3-A507D39ACF49}" srcOrd="1" destOrd="0" presId="urn:microsoft.com/office/officeart/2005/8/layout/orgChart1"/>
    <dgm:cxn modelId="{D81AEF7C-3992-42E4-995F-5914DF5CFC59}" type="presParOf" srcId="{55B38683-8BD1-49A2-A8A8-8735ADD4E258}" destId="{D14809C9-756B-49B0-B134-26F81BF11A85}" srcOrd="2" destOrd="0" presId="urn:microsoft.com/office/officeart/2005/8/layout/orgChart1"/>
    <dgm:cxn modelId="{E2F65FA8-B0FE-4177-B9B1-E78C0FB3DD1B}" type="presParOf" srcId="{C67675C5-77D4-4B9C-B7FC-7557370D3C1E}" destId="{90384EAD-92B4-4EBD-B4B6-EC4CD417D54B}" srcOrd="2" destOrd="0" presId="urn:microsoft.com/office/officeart/2005/8/layout/orgChart1"/>
    <dgm:cxn modelId="{9BD11A11-788C-492F-A588-F132542B18FA}" type="presParOf" srcId="{C67675C5-77D4-4B9C-B7FC-7557370D3C1E}" destId="{49E8446E-7557-4A33-89C7-E86E04AA45F5}" srcOrd="3" destOrd="0" presId="urn:microsoft.com/office/officeart/2005/8/layout/orgChart1"/>
    <dgm:cxn modelId="{DBEEE9C8-7087-4DB2-A4C5-69CB3C40311F}" type="presParOf" srcId="{49E8446E-7557-4A33-89C7-E86E04AA45F5}" destId="{DBEFF676-0744-460F-A3D2-F85983155F4F}" srcOrd="0" destOrd="0" presId="urn:microsoft.com/office/officeart/2005/8/layout/orgChart1"/>
    <dgm:cxn modelId="{DD384E1E-91E4-4E8F-A251-21F6A8E3533C}" type="presParOf" srcId="{DBEFF676-0744-460F-A3D2-F85983155F4F}" destId="{FD0090BA-DD93-47F7-BB85-16F53E308BE5}" srcOrd="0" destOrd="0" presId="urn:microsoft.com/office/officeart/2005/8/layout/orgChart1"/>
    <dgm:cxn modelId="{E45EA782-486A-4B23-AFC2-393CA24808B7}" type="presParOf" srcId="{DBEFF676-0744-460F-A3D2-F85983155F4F}" destId="{45C779C0-B724-4890-9330-ADD2A21C6E10}" srcOrd="1" destOrd="0" presId="urn:microsoft.com/office/officeart/2005/8/layout/orgChart1"/>
    <dgm:cxn modelId="{BEDCFFD7-FEC6-41C6-B038-2B256F107761}" type="presParOf" srcId="{49E8446E-7557-4A33-89C7-E86E04AA45F5}" destId="{253A023E-6758-4855-90C7-C25C87DE727F}" srcOrd="1" destOrd="0" presId="urn:microsoft.com/office/officeart/2005/8/layout/orgChart1"/>
    <dgm:cxn modelId="{1CBB6F53-074E-4D1C-8CD7-3791924CD30A}" type="presParOf" srcId="{49E8446E-7557-4A33-89C7-E86E04AA45F5}" destId="{CE54D607-5D71-4B7D-9C9A-7637E1B91FD1}" srcOrd="2" destOrd="0" presId="urn:microsoft.com/office/officeart/2005/8/layout/orgChart1"/>
    <dgm:cxn modelId="{0BDFD439-8826-4949-BDB8-B9CA3410E84D}" type="presParOf" srcId="{C67675C5-77D4-4B9C-B7FC-7557370D3C1E}" destId="{CE415F86-C707-486E-8BBE-E4CE10E981CB}" srcOrd="4" destOrd="0" presId="urn:microsoft.com/office/officeart/2005/8/layout/orgChart1"/>
    <dgm:cxn modelId="{EF8F43EE-6C78-440C-A9FA-59E65EA2264C}" type="presParOf" srcId="{C67675C5-77D4-4B9C-B7FC-7557370D3C1E}" destId="{80044C37-CC15-4E51-9277-AD71E7C831E6}" srcOrd="5" destOrd="0" presId="urn:microsoft.com/office/officeart/2005/8/layout/orgChart1"/>
    <dgm:cxn modelId="{40A30027-5A6B-4B63-9C3F-CE145B5A8E23}" type="presParOf" srcId="{80044C37-CC15-4E51-9277-AD71E7C831E6}" destId="{C16F9BFB-352D-4A2F-8DA7-5B60EF1AB64B}" srcOrd="0" destOrd="0" presId="urn:microsoft.com/office/officeart/2005/8/layout/orgChart1"/>
    <dgm:cxn modelId="{422E15BB-16AF-4DB6-ACD4-10D6F6623BBD}" type="presParOf" srcId="{C16F9BFB-352D-4A2F-8DA7-5B60EF1AB64B}" destId="{19A110AF-EAEC-4058-86EF-927D6D7DF2EC}" srcOrd="0" destOrd="0" presId="urn:microsoft.com/office/officeart/2005/8/layout/orgChart1"/>
    <dgm:cxn modelId="{D9BBCE0D-F28D-45E7-9DED-7563818F01B7}" type="presParOf" srcId="{C16F9BFB-352D-4A2F-8DA7-5B60EF1AB64B}" destId="{C59A6A59-32F9-41B2-8C7F-36BE9A6AB3FE}" srcOrd="1" destOrd="0" presId="urn:microsoft.com/office/officeart/2005/8/layout/orgChart1"/>
    <dgm:cxn modelId="{8DBC90D8-387C-4C91-854E-98D2D637133F}" type="presParOf" srcId="{80044C37-CC15-4E51-9277-AD71E7C831E6}" destId="{14659661-B420-4AA1-A79D-FB60DC09624A}" srcOrd="1" destOrd="0" presId="urn:microsoft.com/office/officeart/2005/8/layout/orgChart1"/>
    <dgm:cxn modelId="{73A1A5EC-B604-459D-831A-39B1BF4D0C90}" type="presParOf" srcId="{80044C37-CC15-4E51-9277-AD71E7C831E6}" destId="{6F912872-78D0-4A30-B668-77F4DE0C1709}" srcOrd="2" destOrd="0" presId="urn:microsoft.com/office/officeart/2005/8/layout/orgChart1"/>
    <dgm:cxn modelId="{ADED9E81-0889-4D6A-B3B2-93ED037554FA}" type="presParOf" srcId="{C67675C5-77D4-4B9C-B7FC-7557370D3C1E}" destId="{5D00563D-6E88-4316-9A37-5FAE3C00ED48}" srcOrd="6" destOrd="0" presId="urn:microsoft.com/office/officeart/2005/8/layout/orgChart1"/>
    <dgm:cxn modelId="{6ECBF39C-120C-4F60-A75D-5FBEECE16F08}" type="presParOf" srcId="{C67675C5-77D4-4B9C-B7FC-7557370D3C1E}" destId="{C0B48980-F314-4C91-A720-DD435BFE8E5F}" srcOrd="7" destOrd="0" presId="urn:microsoft.com/office/officeart/2005/8/layout/orgChart1"/>
    <dgm:cxn modelId="{86A000EA-46FC-4BBB-B9CA-D237652AD9B2}" type="presParOf" srcId="{C0B48980-F314-4C91-A720-DD435BFE8E5F}" destId="{2EB09EAB-3EAC-4409-BE43-C7A9D93F6FF3}" srcOrd="0" destOrd="0" presId="urn:microsoft.com/office/officeart/2005/8/layout/orgChart1"/>
    <dgm:cxn modelId="{A3AE5C70-3294-480B-A384-E4EC65FB11FD}" type="presParOf" srcId="{2EB09EAB-3EAC-4409-BE43-C7A9D93F6FF3}" destId="{4509B1B1-FDA5-4134-B9BC-9ED337DEAACA}" srcOrd="0" destOrd="0" presId="urn:microsoft.com/office/officeart/2005/8/layout/orgChart1"/>
    <dgm:cxn modelId="{B02E83D9-6091-472B-8F8A-9591EFF095CF}" type="presParOf" srcId="{2EB09EAB-3EAC-4409-BE43-C7A9D93F6FF3}" destId="{7E27C5A6-4338-4EC7-BA97-8DA4A97F56BE}" srcOrd="1" destOrd="0" presId="urn:microsoft.com/office/officeart/2005/8/layout/orgChart1"/>
    <dgm:cxn modelId="{6E94B328-A273-4777-A86D-CE721EF42CAF}" type="presParOf" srcId="{C0B48980-F314-4C91-A720-DD435BFE8E5F}" destId="{76C8977E-FB47-4078-8075-8E2E7ED38989}" srcOrd="1" destOrd="0" presId="urn:microsoft.com/office/officeart/2005/8/layout/orgChart1"/>
    <dgm:cxn modelId="{3ED207D9-73BE-4307-A46C-FC5800D45557}" type="presParOf" srcId="{C0B48980-F314-4C91-A720-DD435BFE8E5F}" destId="{5F1D681D-2903-4B07-8DEC-764266B0295C}" srcOrd="2" destOrd="0" presId="urn:microsoft.com/office/officeart/2005/8/layout/orgChart1"/>
    <dgm:cxn modelId="{AFB5EE2B-E4E0-43CB-A4F0-55315DD17EBD}" type="presParOf" srcId="{D15CA7F3-92F5-42C4-A2EE-0AB7E59C2382}" destId="{ABC76A26-D0FC-4586-974A-75F5288835D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1748530-001B-445E-AFDD-4DC82CF63CE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368C33A-1592-4602-8CED-1E0D0512F55D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Название частей тела и счет</a:t>
          </a:r>
          <a:endParaRPr lang="ru-RU" dirty="0"/>
        </a:p>
      </dgm:t>
    </dgm:pt>
    <dgm:pt modelId="{DC6F33AF-9C38-42E8-BCA3-9EA786465A44}" type="parTrans" cxnId="{88493A9D-A316-456C-B1E2-928902942910}">
      <dgm:prSet/>
      <dgm:spPr/>
      <dgm:t>
        <a:bodyPr/>
        <a:lstStyle/>
        <a:p>
          <a:endParaRPr lang="ru-RU"/>
        </a:p>
      </dgm:t>
    </dgm:pt>
    <dgm:pt modelId="{2D96784D-9BF4-495D-BF83-67324D3F6BC7}" type="sibTrans" cxnId="{88493A9D-A316-456C-B1E2-928902942910}">
      <dgm:prSet/>
      <dgm:spPr/>
      <dgm:t>
        <a:bodyPr/>
        <a:lstStyle/>
        <a:p>
          <a:endParaRPr lang="ru-RU"/>
        </a:p>
      </dgm:t>
    </dgm:pt>
    <dgm:pt modelId="{4BF3F8B8-10E8-4DEF-BA31-85D66F08160B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«Откуда ты приехал»</a:t>
          </a:r>
          <a:endParaRPr lang="ru-RU" dirty="0"/>
        </a:p>
      </dgm:t>
    </dgm:pt>
    <dgm:pt modelId="{22815B9E-1AEF-4074-AF82-0F0053179B9E}" type="parTrans" cxnId="{63AFC23A-6DCA-4B46-8CDF-B072B63A0109}">
      <dgm:prSet/>
      <dgm:spPr/>
      <dgm:t>
        <a:bodyPr/>
        <a:lstStyle/>
        <a:p>
          <a:endParaRPr lang="ru-RU"/>
        </a:p>
      </dgm:t>
    </dgm:pt>
    <dgm:pt modelId="{1695D341-51F1-48A5-951D-E442EA6AA385}" type="sibTrans" cxnId="{63AFC23A-6DCA-4B46-8CDF-B072B63A0109}">
      <dgm:prSet/>
      <dgm:spPr/>
      <dgm:t>
        <a:bodyPr/>
        <a:lstStyle/>
        <a:p>
          <a:endParaRPr lang="ru-RU"/>
        </a:p>
      </dgm:t>
    </dgm:pt>
    <dgm:pt modelId="{388CC703-261D-48AC-899C-8A9FB417ACAA}">
      <dgm:prSet phldrT="[Текст]"/>
      <dgm:spPr/>
      <dgm:t>
        <a:bodyPr/>
        <a:lstStyle/>
        <a:p>
          <a:r>
            <a:rPr lang="ru-RU" dirty="0"/>
            <a:t>Описание действий, эмоций, чувств</a:t>
          </a:r>
        </a:p>
      </dgm:t>
    </dgm:pt>
    <dgm:pt modelId="{AFFFC086-BB15-49FD-9002-9152AF3E6FC3}" type="parTrans" cxnId="{BBC15BB8-EFC6-4146-AC96-29C13AB6D435}">
      <dgm:prSet/>
      <dgm:spPr/>
      <dgm:t>
        <a:bodyPr/>
        <a:lstStyle/>
        <a:p>
          <a:endParaRPr lang="ru-RU"/>
        </a:p>
      </dgm:t>
    </dgm:pt>
    <dgm:pt modelId="{D8BDEBB0-2D7F-4F71-93A7-227C3A05FCDC}" type="sibTrans" cxnId="{BBC15BB8-EFC6-4146-AC96-29C13AB6D435}">
      <dgm:prSet/>
      <dgm:spPr/>
      <dgm:t>
        <a:bodyPr/>
        <a:lstStyle/>
        <a:p>
          <a:endParaRPr lang="ru-RU"/>
        </a:p>
      </dgm:t>
    </dgm:pt>
    <dgm:pt modelId="{70594CF9-A1D9-42DF-8DD1-37825C720BDF}">
      <dgm:prSet/>
      <dgm:spPr/>
      <dgm:t>
        <a:bodyPr/>
        <a:lstStyle/>
        <a:p>
          <a:r>
            <a:rPr lang="ru-RU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«Страны» </a:t>
          </a:r>
          <a:endParaRPr lang="ru-RU"/>
        </a:p>
      </dgm:t>
    </dgm:pt>
    <dgm:pt modelId="{20795C08-9166-456F-99D6-9E7AD543D94F}" type="parTrans" cxnId="{2AA8B990-EB5E-4351-878A-CECD3E044258}">
      <dgm:prSet/>
      <dgm:spPr/>
      <dgm:t>
        <a:bodyPr/>
        <a:lstStyle/>
        <a:p>
          <a:endParaRPr lang="ru-RU"/>
        </a:p>
      </dgm:t>
    </dgm:pt>
    <dgm:pt modelId="{04253882-EAB4-4D78-AA12-E6D8F8C987E2}" type="sibTrans" cxnId="{2AA8B990-EB5E-4351-878A-CECD3E044258}">
      <dgm:prSet/>
      <dgm:spPr/>
      <dgm:t>
        <a:bodyPr/>
        <a:lstStyle/>
        <a:p>
          <a:endParaRPr lang="ru-RU"/>
        </a:p>
      </dgm:t>
    </dgm:pt>
    <dgm:pt modelId="{06664C7B-E49A-46CE-A6AE-38167A1FBBBF}" type="pres">
      <dgm:prSet presAssocID="{91748530-001B-445E-AFDD-4DC82CF63CE0}" presName="linear" presStyleCnt="0">
        <dgm:presLayoutVars>
          <dgm:dir/>
          <dgm:animLvl val="lvl"/>
          <dgm:resizeHandles val="exact"/>
        </dgm:presLayoutVars>
      </dgm:prSet>
      <dgm:spPr/>
    </dgm:pt>
    <dgm:pt modelId="{94EBA45D-1A7D-4717-B6C4-1C67C2E496FF}" type="pres">
      <dgm:prSet presAssocID="{2368C33A-1592-4602-8CED-1E0D0512F55D}" presName="parentLin" presStyleCnt="0"/>
      <dgm:spPr/>
    </dgm:pt>
    <dgm:pt modelId="{ABE5D9A4-69F4-4D33-B803-0077DAC8B1D0}" type="pres">
      <dgm:prSet presAssocID="{2368C33A-1592-4602-8CED-1E0D0512F55D}" presName="parentLeftMargin" presStyleLbl="node1" presStyleIdx="0" presStyleCnt="4"/>
      <dgm:spPr/>
    </dgm:pt>
    <dgm:pt modelId="{4E8316EB-9308-4108-A8B7-70F4617DA38A}" type="pres">
      <dgm:prSet presAssocID="{2368C33A-1592-4602-8CED-1E0D0512F55D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2A485C1-9812-48A8-89A8-10003201980D}" type="pres">
      <dgm:prSet presAssocID="{2368C33A-1592-4602-8CED-1E0D0512F55D}" presName="negativeSpace" presStyleCnt="0"/>
      <dgm:spPr/>
    </dgm:pt>
    <dgm:pt modelId="{D8C75627-CBA2-4E51-AA26-FABADBCD2AAB}" type="pres">
      <dgm:prSet presAssocID="{2368C33A-1592-4602-8CED-1E0D0512F55D}" presName="childText" presStyleLbl="conFgAcc1" presStyleIdx="0" presStyleCnt="4">
        <dgm:presLayoutVars>
          <dgm:bulletEnabled val="1"/>
        </dgm:presLayoutVars>
      </dgm:prSet>
      <dgm:spPr/>
    </dgm:pt>
    <dgm:pt modelId="{0A8A21E0-45C2-4067-9150-C8A065246909}" type="pres">
      <dgm:prSet presAssocID="{2D96784D-9BF4-495D-BF83-67324D3F6BC7}" presName="spaceBetweenRectangles" presStyleCnt="0"/>
      <dgm:spPr/>
    </dgm:pt>
    <dgm:pt modelId="{F1376B1F-2C6B-4B72-9E13-51BB4DBC8111}" type="pres">
      <dgm:prSet presAssocID="{4BF3F8B8-10E8-4DEF-BA31-85D66F08160B}" presName="parentLin" presStyleCnt="0"/>
      <dgm:spPr/>
    </dgm:pt>
    <dgm:pt modelId="{86972212-AFD1-4C15-BB5F-02F32BADF1F4}" type="pres">
      <dgm:prSet presAssocID="{4BF3F8B8-10E8-4DEF-BA31-85D66F08160B}" presName="parentLeftMargin" presStyleLbl="node1" presStyleIdx="0" presStyleCnt="4"/>
      <dgm:spPr/>
    </dgm:pt>
    <dgm:pt modelId="{72E72405-398B-43D7-B69A-26312445A33D}" type="pres">
      <dgm:prSet presAssocID="{4BF3F8B8-10E8-4DEF-BA31-85D66F08160B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48076E09-648D-41E3-94CB-091B75D51887}" type="pres">
      <dgm:prSet presAssocID="{4BF3F8B8-10E8-4DEF-BA31-85D66F08160B}" presName="negativeSpace" presStyleCnt="0"/>
      <dgm:spPr/>
    </dgm:pt>
    <dgm:pt modelId="{24B0F094-8FA0-4679-B46E-98FB118814AD}" type="pres">
      <dgm:prSet presAssocID="{4BF3F8B8-10E8-4DEF-BA31-85D66F08160B}" presName="childText" presStyleLbl="conFgAcc1" presStyleIdx="1" presStyleCnt="4">
        <dgm:presLayoutVars>
          <dgm:bulletEnabled val="1"/>
        </dgm:presLayoutVars>
      </dgm:prSet>
      <dgm:spPr/>
    </dgm:pt>
    <dgm:pt modelId="{98D3ECA9-1CFD-4D4F-93E8-805969469285}" type="pres">
      <dgm:prSet presAssocID="{1695D341-51F1-48A5-951D-E442EA6AA385}" presName="spaceBetweenRectangles" presStyleCnt="0"/>
      <dgm:spPr/>
    </dgm:pt>
    <dgm:pt modelId="{442B6887-7E32-40D9-8CC0-5AA4B378EFC2}" type="pres">
      <dgm:prSet presAssocID="{70594CF9-A1D9-42DF-8DD1-37825C720BDF}" presName="parentLin" presStyleCnt="0"/>
      <dgm:spPr/>
    </dgm:pt>
    <dgm:pt modelId="{C61FFB81-D8BE-4AA0-AFEF-0B89D99316E4}" type="pres">
      <dgm:prSet presAssocID="{70594CF9-A1D9-42DF-8DD1-37825C720BDF}" presName="parentLeftMargin" presStyleLbl="node1" presStyleIdx="1" presStyleCnt="4"/>
      <dgm:spPr/>
    </dgm:pt>
    <dgm:pt modelId="{C8FC220D-1EAF-42B0-8418-6826091E5367}" type="pres">
      <dgm:prSet presAssocID="{70594CF9-A1D9-42DF-8DD1-37825C720BDF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50A9505-68F4-47F8-A894-AFB01B6A615A}" type="pres">
      <dgm:prSet presAssocID="{70594CF9-A1D9-42DF-8DD1-37825C720BDF}" presName="negativeSpace" presStyleCnt="0"/>
      <dgm:spPr/>
    </dgm:pt>
    <dgm:pt modelId="{530B79DB-BE9B-490B-80B8-5D20FB210912}" type="pres">
      <dgm:prSet presAssocID="{70594CF9-A1D9-42DF-8DD1-37825C720BDF}" presName="childText" presStyleLbl="conFgAcc1" presStyleIdx="2" presStyleCnt="4">
        <dgm:presLayoutVars>
          <dgm:bulletEnabled val="1"/>
        </dgm:presLayoutVars>
      </dgm:prSet>
      <dgm:spPr/>
    </dgm:pt>
    <dgm:pt modelId="{996E607E-59D3-47C7-9AA5-2F090D359EF3}" type="pres">
      <dgm:prSet presAssocID="{04253882-EAB4-4D78-AA12-E6D8F8C987E2}" presName="spaceBetweenRectangles" presStyleCnt="0"/>
      <dgm:spPr/>
    </dgm:pt>
    <dgm:pt modelId="{BDADDEE0-0AF6-4AF4-9245-DBDADF4CFCB9}" type="pres">
      <dgm:prSet presAssocID="{388CC703-261D-48AC-899C-8A9FB417ACAA}" presName="parentLin" presStyleCnt="0"/>
      <dgm:spPr/>
    </dgm:pt>
    <dgm:pt modelId="{F4F8906A-83DC-4FD6-8020-F5926DCC8DD2}" type="pres">
      <dgm:prSet presAssocID="{388CC703-261D-48AC-899C-8A9FB417ACAA}" presName="parentLeftMargin" presStyleLbl="node1" presStyleIdx="2" presStyleCnt="4"/>
      <dgm:spPr/>
    </dgm:pt>
    <dgm:pt modelId="{E5C7618A-5FA2-45C3-A3C3-1E1638C4B93F}" type="pres">
      <dgm:prSet presAssocID="{388CC703-261D-48AC-899C-8A9FB417ACA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6A7220C2-9843-46EB-B591-A84D9DEA282B}" type="pres">
      <dgm:prSet presAssocID="{388CC703-261D-48AC-899C-8A9FB417ACAA}" presName="negativeSpace" presStyleCnt="0"/>
      <dgm:spPr/>
    </dgm:pt>
    <dgm:pt modelId="{4DF0DC40-9312-48DF-ABB8-0F09E4CFA518}" type="pres">
      <dgm:prSet presAssocID="{388CC703-261D-48AC-899C-8A9FB417ACA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B5C180B-ED7D-4F7E-816C-E41F586E04E0}" type="presOf" srcId="{70594CF9-A1D9-42DF-8DD1-37825C720BDF}" destId="{C61FFB81-D8BE-4AA0-AFEF-0B89D99316E4}" srcOrd="0" destOrd="0" presId="urn:microsoft.com/office/officeart/2005/8/layout/list1"/>
    <dgm:cxn modelId="{B8EFC621-BC9D-4A84-9D4A-4F1302D6F242}" type="presOf" srcId="{4BF3F8B8-10E8-4DEF-BA31-85D66F08160B}" destId="{72E72405-398B-43D7-B69A-26312445A33D}" srcOrd="1" destOrd="0" presId="urn:microsoft.com/office/officeart/2005/8/layout/list1"/>
    <dgm:cxn modelId="{880C5622-CFD0-4FE8-A9FD-24EA8441347B}" type="presOf" srcId="{2368C33A-1592-4602-8CED-1E0D0512F55D}" destId="{ABE5D9A4-69F4-4D33-B803-0077DAC8B1D0}" srcOrd="0" destOrd="0" presId="urn:microsoft.com/office/officeart/2005/8/layout/list1"/>
    <dgm:cxn modelId="{33F4982F-7CBD-4F4C-8520-EA7E3D8FD04A}" type="presOf" srcId="{388CC703-261D-48AC-899C-8A9FB417ACAA}" destId="{E5C7618A-5FA2-45C3-A3C3-1E1638C4B93F}" srcOrd="1" destOrd="0" presId="urn:microsoft.com/office/officeart/2005/8/layout/list1"/>
    <dgm:cxn modelId="{63AFC23A-6DCA-4B46-8CDF-B072B63A0109}" srcId="{91748530-001B-445E-AFDD-4DC82CF63CE0}" destId="{4BF3F8B8-10E8-4DEF-BA31-85D66F08160B}" srcOrd="1" destOrd="0" parTransId="{22815B9E-1AEF-4074-AF82-0F0053179B9E}" sibTransId="{1695D341-51F1-48A5-951D-E442EA6AA385}"/>
    <dgm:cxn modelId="{1B9CC767-B44E-4C3D-965A-6BB8A1E3DEB8}" type="presOf" srcId="{2368C33A-1592-4602-8CED-1E0D0512F55D}" destId="{4E8316EB-9308-4108-A8B7-70F4617DA38A}" srcOrd="1" destOrd="0" presId="urn:microsoft.com/office/officeart/2005/8/layout/list1"/>
    <dgm:cxn modelId="{A1C8774C-F79C-400E-9899-4554E5739BBE}" type="presOf" srcId="{388CC703-261D-48AC-899C-8A9FB417ACAA}" destId="{F4F8906A-83DC-4FD6-8020-F5926DCC8DD2}" srcOrd="0" destOrd="0" presId="urn:microsoft.com/office/officeart/2005/8/layout/list1"/>
    <dgm:cxn modelId="{2AA8B990-EB5E-4351-878A-CECD3E044258}" srcId="{91748530-001B-445E-AFDD-4DC82CF63CE0}" destId="{70594CF9-A1D9-42DF-8DD1-37825C720BDF}" srcOrd="2" destOrd="0" parTransId="{20795C08-9166-456F-99D6-9E7AD543D94F}" sibTransId="{04253882-EAB4-4D78-AA12-E6D8F8C987E2}"/>
    <dgm:cxn modelId="{88493A9D-A316-456C-B1E2-928902942910}" srcId="{91748530-001B-445E-AFDD-4DC82CF63CE0}" destId="{2368C33A-1592-4602-8CED-1E0D0512F55D}" srcOrd="0" destOrd="0" parTransId="{DC6F33AF-9C38-42E8-BCA3-9EA786465A44}" sibTransId="{2D96784D-9BF4-495D-BF83-67324D3F6BC7}"/>
    <dgm:cxn modelId="{CE602FA2-8AEB-4904-9155-B73FDDB93725}" type="presOf" srcId="{70594CF9-A1D9-42DF-8DD1-37825C720BDF}" destId="{C8FC220D-1EAF-42B0-8418-6826091E5367}" srcOrd="1" destOrd="0" presId="urn:microsoft.com/office/officeart/2005/8/layout/list1"/>
    <dgm:cxn modelId="{BBC15BB8-EFC6-4146-AC96-29C13AB6D435}" srcId="{91748530-001B-445E-AFDD-4DC82CF63CE0}" destId="{388CC703-261D-48AC-899C-8A9FB417ACAA}" srcOrd="3" destOrd="0" parTransId="{AFFFC086-BB15-49FD-9002-9152AF3E6FC3}" sibTransId="{D8BDEBB0-2D7F-4F71-93A7-227C3A05FCDC}"/>
    <dgm:cxn modelId="{ECFD38D5-9DBC-439C-AA4F-01A6DFFBD4A3}" type="presOf" srcId="{4BF3F8B8-10E8-4DEF-BA31-85D66F08160B}" destId="{86972212-AFD1-4C15-BB5F-02F32BADF1F4}" srcOrd="0" destOrd="0" presId="urn:microsoft.com/office/officeart/2005/8/layout/list1"/>
    <dgm:cxn modelId="{A9C883EC-540E-4C99-811D-85E713F2B496}" type="presOf" srcId="{91748530-001B-445E-AFDD-4DC82CF63CE0}" destId="{06664C7B-E49A-46CE-A6AE-38167A1FBBBF}" srcOrd="0" destOrd="0" presId="urn:microsoft.com/office/officeart/2005/8/layout/list1"/>
    <dgm:cxn modelId="{44797BE8-F336-4C14-B614-AB516D68FBC2}" type="presParOf" srcId="{06664C7B-E49A-46CE-A6AE-38167A1FBBBF}" destId="{94EBA45D-1A7D-4717-B6C4-1C67C2E496FF}" srcOrd="0" destOrd="0" presId="urn:microsoft.com/office/officeart/2005/8/layout/list1"/>
    <dgm:cxn modelId="{5A0BCA3E-FD77-4C58-9CC3-40AE62B22118}" type="presParOf" srcId="{94EBA45D-1A7D-4717-B6C4-1C67C2E496FF}" destId="{ABE5D9A4-69F4-4D33-B803-0077DAC8B1D0}" srcOrd="0" destOrd="0" presId="urn:microsoft.com/office/officeart/2005/8/layout/list1"/>
    <dgm:cxn modelId="{283015EA-FFD0-4C21-810F-F675B41844A7}" type="presParOf" srcId="{94EBA45D-1A7D-4717-B6C4-1C67C2E496FF}" destId="{4E8316EB-9308-4108-A8B7-70F4617DA38A}" srcOrd="1" destOrd="0" presId="urn:microsoft.com/office/officeart/2005/8/layout/list1"/>
    <dgm:cxn modelId="{C65308A7-F466-43A0-BC30-ACF852F19847}" type="presParOf" srcId="{06664C7B-E49A-46CE-A6AE-38167A1FBBBF}" destId="{82A485C1-9812-48A8-89A8-10003201980D}" srcOrd="1" destOrd="0" presId="urn:microsoft.com/office/officeart/2005/8/layout/list1"/>
    <dgm:cxn modelId="{D4615ED6-5D9D-43E2-A34F-9445FCD06C40}" type="presParOf" srcId="{06664C7B-E49A-46CE-A6AE-38167A1FBBBF}" destId="{D8C75627-CBA2-4E51-AA26-FABADBCD2AAB}" srcOrd="2" destOrd="0" presId="urn:microsoft.com/office/officeart/2005/8/layout/list1"/>
    <dgm:cxn modelId="{53F8F92D-8E1B-4558-9713-76556D91B02F}" type="presParOf" srcId="{06664C7B-E49A-46CE-A6AE-38167A1FBBBF}" destId="{0A8A21E0-45C2-4067-9150-C8A065246909}" srcOrd="3" destOrd="0" presId="urn:microsoft.com/office/officeart/2005/8/layout/list1"/>
    <dgm:cxn modelId="{34672B9D-1330-4D4A-B0B8-BB8ACF0B594B}" type="presParOf" srcId="{06664C7B-E49A-46CE-A6AE-38167A1FBBBF}" destId="{F1376B1F-2C6B-4B72-9E13-51BB4DBC8111}" srcOrd="4" destOrd="0" presId="urn:microsoft.com/office/officeart/2005/8/layout/list1"/>
    <dgm:cxn modelId="{391B122D-1246-4B4D-99E2-5B23BDC1D135}" type="presParOf" srcId="{F1376B1F-2C6B-4B72-9E13-51BB4DBC8111}" destId="{86972212-AFD1-4C15-BB5F-02F32BADF1F4}" srcOrd="0" destOrd="0" presId="urn:microsoft.com/office/officeart/2005/8/layout/list1"/>
    <dgm:cxn modelId="{D2181944-F591-459E-BA28-B859D5FDE061}" type="presParOf" srcId="{F1376B1F-2C6B-4B72-9E13-51BB4DBC8111}" destId="{72E72405-398B-43D7-B69A-26312445A33D}" srcOrd="1" destOrd="0" presId="urn:microsoft.com/office/officeart/2005/8/layout/list1"/>
    <dgm:cxn modelId="{A661F739-0F2A-4A5D-B1B7-91759E77D8B2}" type="presParOf" srcId="{06664C7B-E49A-46CE-A6AE-38167A1FBBBF}" destId="{48076E09-648D-41E3-94CB-091B75D51887}" srcOrd="5" destOrd="0" presId="urn:microsoft.com/office/officeart/2005/8/layout/list1"/>
    <dgm:cxn modelId="{0388D009-1B08-42AE-B4EA-8D9C45464EC4}" type="presParOf" srcId="{06664C7B-E49A-46CE-A6AE-38167A1FBBBF}" destId="{24B0F094-8FA0-4679-B46E-98FB118814AD}" srcOrd="6" destOrd="0" presId="urn:microsoft.com/office/officeart/2005/8/layout/list1"/>
    <dgm:cxn modelId="{41EFF53D-FD9D-45E7-BFAE-ABFE3C18C150}" type="presParOf" srcId="{06664C7B-E49A-46CE-A6AE-38167A1FBBBF}" destId="{98D3ECA9-1CFD-4D4F-93E8-805969469285}" srcOrd="7" destOrd="0" presId="urn:microsoft.com/office/officeart/2005/8/layout/list1"/>
    <dgm:cxn modelId="{E2DBA66F-D230-4E72-B228-150DDCD83E86}" type="presParOf" srcId="{06664C7B-E49A-46CE-A6AE-38167A1FBBBF}" destId="{442B6887-7E32-40D9-8CC0-5AA4B378EFC2}" srcOrd="8" destOrd="0" presId="urn:microsoft.com/office/officeart/2005/8/layout/list1"/>
    <dgm:cxn modelId="{3226D8B7-860C-451A-9CCF-6E6DD04294FF}" type="presParOf" srcId="{442B6887-7E32-40D9-8CC0-5AA4B378EFC2}" destId="{C61FFB81-D8BE-4AA0-AFEF-0B89D99316E4}" srcOrd="0" destOrd="0" presId="urn:microsoft.com/office/officeart/2005/8/layout/list1"/>
    <dgm:cxn modelId="{455CC321-E2EF-4C5F-A0FE-68F3C2E33E3B}" type="presParOf" srcId="{442B6887-7E32-40D9-8CC0-5AA4B378EFC2}" destId="{C8FC220D-1EAF-42B0-8418-6826091E5367}" srcOrd="1" destOrd="0" presId="urn:microsoft.com/office/officeart/2005/8/layout/list1"/>
    <dgm:cxn modelId="{48AAB724-8BA9-4B18-A224-20138FA11776}" type="presParOf" srcId="{06664C7B-E49A-46CE-A6AE-38167A1FBBBF}" destId="{D50A9505-68F4-47F8-A894-AFB01B6A615A}" srcOrd="9" destOrd="0" presId="urn:microsoft.com/office/officeart/2005/8/layout/list1"/>
    <dgm:cxn modelId="{B5514267-D229-4477-B699-1AD54869563B}" type="presParOf" srcId="{06664C7B-E49A-46CE-A6AE-38167A1FBBBF}" destId="{530B79DB-BE9B-490B-80B8-5D20FB210912}" srcOrd="10" destOrd="0" presId="urn:microsoft.com/office/officeart/2005/8/layout/list1"/>
    <dgm:cxn modelId="{0734D9B5-BCF6-4181-8F9C-F1D1B7D135E9}" type="presParOf" srcId="{06664C7B-E49A-46CE-A6AE-38167A1FBBBF}" destId="{996E607E-59D3-47C7-9AA5-2F090D359EF3}" srcOrd="11" destOrd="0" presId="urn:microsoft.com/office/officeart/2005/8/layout/list1"/>
    <dgm:cxn modelId="{BEEB37B2-63F3-41C0-9EE6-C703742979CD}" type="presParOf" srcId="{06664C7B-E49A-46CE-A6AE-38167A1FBBBF}" destId="{BDADDEE0-0AF6-4AF4-9245-DBDADF4CFCB9}" srcOrd="12" destOrd="0" presId="urn:microsoft.com/office/officeart/2005/8/layout/list1"/>
    <dgm:cxn modelId="{3C2D2EF8-70D6-415D-B6FD-731F2F9A62D8}" type="presParOf" srcId="{BDADDEE0-0AF6-4AF4-9245-DBDADF4CFCB9}" destId="{F4F8906A-83DC-4FD6-8020-F5926DCC8DD2}" srcOrd="0" destOrd="0" presId="urn:microsoft.com/office/officeart/2005/8/layout/list1"/>
    <dgm:cxn modelId="{183B4C9D-21D2-414A-977C-FFEF779E7DF8}" type="presParOf" srcId="{BDADDEE0-0AF6-4AF4-9245-DBDADF4CFCB9}" destId="{E5C7618A-5FA2-45C3-A3C3-1E1638C4B93F}" srcOrd="1" destOrd="0" presId="urn:microsoft.com/office/officeart/2005/8/layout/list1"/>
    <dgm:cxn modelId="{5E68F3F2-3DE7-4249-99B4-A54B87318428}" type="presParOf" srcId="{06664C7B-E49A-46CE-A6AE-38167A1FBBBF}" destId="{6A7220C2-9843-46EB-B591-A84D9DEA282B}" srcOrd="13" destOrd="0" presId="urn:microsoft.com/office/officeart/2005/8/layout/list1"/>
    <dgm:cxn modelId="{5893BBFD-B288-40A5-A44D-B98F47647EBE}" type="presParOf" srcId="{06664C7B-E49A-46CE-A6AE-38167A1FBBBF}" destId="{4DF0DC40-9312-48DF-ABB8-0F09E4CFA51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0C1BF2-4D64-4E17-9012-91B482A90D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8FCD4E-A265-403A-8180-563AB7675ED6}">
      <dgm:prSet phldrT="[Текст]" custT="1"/>
      <dgm:spPr/>
      <dgm:t>
        <a:bodyPr/>
        <a:lstStyle/>
        <a:p>
          <a:r>
            <a:rPr lang="ru-RU" sz="2500" dirty="0"/>
            <a:t>Знакомство</a:t>
          </a:r>
        </a:p>
      </dgm:t>
    </dgm:pt>
    <dgm:pt modelId="{67E47A71-B094-4A71-B2E8-67580C7F29A7}" type="parTrans" cxnId="{2E17EC96-D38F-4BAF-BB29-10980EA0E475}">
      <dgm:prSet/>
      <dgm:spPr/>
      <dgm:t>
        <a:bodyPr/>
        <a:lstStyle/>
        <a:p>
          <a:endParaRPr lang="ru-RU"/>
        </a:p>
      </dgm:t>
    </dgm:pt>
    <dgm:pt modelId="{7219347D-64E4-48BB-B3FF-74EB7BF12822}" type="sibTrans" cxnId="{2E17EC96-D38F-4BAF-BB29-10980EA0E475}">
      <dgm:prSet/>
      <dgm:spPr/>
      <dgm:t>
        <a:bodyPr/>
        <a:lstStyle/>
        <a:p>
          <a:endParaRPr lang="ru-RU"/>
        </a:p>
      </dgm:t>
    </dgm:pt>
    <dgm:pt modelId="{7FB41E8A-6C29-412A-B10C-D181BE37D5AF}">
      <dgm:prSet phldrT="[Текст]" custT="1"/>
      <dgm:spPr/>
      <dgm:t>
        <a:bodyPr/>
        <a:lstStyle/>
        <a:p>
          <a:r>
            <a:rPr lang="ru-RU" sz="2500" dirty="0"/>
            <a:t>Погода</a:t>
          </a:r>
        </a:p>
      </dgm:t>
    </dgm:pt>
    <dgm:pt modelId="{55594B08-52B8-4514-AAFE-F04E3D50EF2E}" type="parTrans" cxnId="{A23EB431-BFB8-41A5-B2AC-2BCDCB023D9A}">
      <dgm:prSet/>
      <dgm:spPr/>
      <dgm:t>
        <a:bodyPr/>
        <a:lstStyle/>
        <a:p>
          <a:endParaRPr lang="ru-RU"/>
        </a:p>
      </dgm:t>
    </dgm:pt>
    <dgm:pt modelId="{53CF51DF-283B-4A7B-B78B-C4698FE0A96A}" type="sibTrans" cxnId="{A23EB431-BFB8-41A5-B2AC-2BCDCB023D9A}">
      <dgm:prSet/>
      <dgm:spPr/>
      <dgm:t>
        <a:bodyPr/>
        <a:lstStyle/>
        <a:p>
          <a:endParaRPr lang="ru-RU"/>
        </a:p>
      </dgm:t>
    </dgm:pt>
    <dgm:pt modelId="{87C29A2D-57A7-46A6-AC16-3AA42C05ACFE}">
      <dgm:prSet phldrT="[Текст]" custT="1"/>
      <dgm:spPr/>
      <dgm:t>
        <a:bodyPr/>
        <a:lstStyle/>
        <a:p>
          <a:r>
            <a:rPr lang="ru-RU" sz="2500" dirty="0"/>
            <a:t>Хобби</a:t>
          </a:r>
        </a:p>
      </dgm:t>
    </dgm:pt>
    <dgm:pt modelId="{62F320C3-494C-4786-893C-8634D9C395F4}" type="parTrans" cxnId="{E8E7AB15-D3C9-48EB-95BD-6AC923C13EE2}">
      <dgm:prSet/>
      <dgm:spPr/>
      <dgm:t>
        <a:bodyPr/>
        <a:lstStyle/>
        <a:p>
          <a:endParaRPr lang="ru-RU"/>
        </a:p>
      </dgm:t>
    </dgm:pt>
    <dgm:pt modelId="{20E39638-0FF7-45F2-A134-16871F11ED2D}" type="sibTrans" cxnId="{E8E7AB15-D3C9-48EB-95BD-6AC923C13EE2}">
      <dgm:prSet/>
      <dgm:spPr/>
      <dgm:t>
        <a:bodyPr/>
        <a:lstStyle/>
        <a:p>
          <a:endParaRPr lang="ru-RU"/>
        </a:p>
      </dgm:t>
    </dgm:pt>
    <dgm:pt modelId="{D10C01F7-7AD5-47BB-9B2F-78CAA43A7D52}" type="pres">
      <dgm:prSet presAssocID="{650C1BF2-4D64-4E17-9012-91B482A90D80}" presName="Name0" presStyleCnt="0">
        <dgm:presLayoutVars>
          <dgm:dir/>
          <dgm:animLvl val="lvl"/>
          <dgm:resizeHandles val="exact"/>
        </dgm:presLayoutVars>
      </dgm:prSet>
      <dgm:spPr/>
    </dgm:pt>
    <dgm:pt modelId="{E1357A85-D03A-4D65-9B55-29DAD2BFA154}" type="pres">
      <dgm:prSet presAssocID="{548FCD4E-A265-403A-8180-563AB7675ED6}" presName="parTxOnly" presStyleLbl="node1" presStyleIdx="0" presStyleCnt="3" custScaleX="144056">
        <dgm:presLayoutVars>
          <dgm:chMax val="0"/>
          <dgm:chPref val="0"/>
          <dgm:bulletEnabled val="1"/>
        </dgm:presLayoutVars>
      </dgm:prSet>
      <dgm:spPr/>
    </dgm:pt>
    <dgm:pt modelId="{4ACD7DDE-0145-4C36-9504-97198A988C71}" type="pres">
      <dgm:prSet presAssocID="{7219347D-64E4-48BB-B3FF-74EB7BF12822}" presName="parTxOnlySpace" presStyleCnt="0"/>
      <dgm:spPr/>
    </dgm:pt>
    <dgm:pt modelId="{C1FFC872-7059-48CB-9B25-BD480259F51D}" type="pres">
      <dgm:prSet presAssocID="{7FB41E8A-6C29-412A-B10C-D181BE37D5AF}" presName="parTxOnly" presStyleLbl="node1" presStyleIdx="1" presStyleCnt="3" custScaleX="118402">
        <dgm:presLayoutVars>
          <dgm:chMax val="0"/>
          <dgm:chPref val="0"/>
          <dgm:bulletEnabled val="1"/>
        </dgm:presLayoutVars>
      </dgm:prSet>
      <dgm:spPr/>
    </dgm:pt>
    <dgm:pt modelId="{EEAF0996-788F-489B-A7E9-20EF03CA1402}" type="pres">
      <dgm:prSet presAssocID="{53CF51DF-283B-4A7B-B78B-C4698FE0A96A}" presName="parTxOnlySpace" presStyleCnt="0"/>
      <dgm:spPr/>
    </dgm:pt>
    <dgm:pt modelId="{AB93DA9D-F82A-4604-B822-C7363641F442}" type="pres">
      <dgm:prSet presAssocID="{87C29A2D-57A7-46A6-AC16-3AA42C05ACF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E8E7AB15-D3C9-48EB-95BD-6AC923C13EE2}" srcId="{650C1BF2-4D64-4E17-9012-91B482A90D80}" destId="{87C29A2D-57A7-46A6-AC16-3AA42C05ACFE}" srcOrd="2" destOrd="0" parTransId="{62F320C3-494C-4786-893C-8634D9C395F4}" sibTransId="{20E39638-0FF7-45F2-A134-16871F11ED2D}"/>
    <dgm:cxn modelId="{A23EB431-BFB8-41A5-B2AC-2BCDCB023D9A}" srcId="{650C1BF2-4D64-4E17-9012-91B482A90D80}" destId="{7FB41E8A-6C29-412A-B10C-D181BE37D5AF}" srcOrd="1" destOrd="0" parTransId="{55594B08-52B8-4514-AAFE-F04E3D50EF2E}" sibTransId="{53CF51DF-283B-4A7B-B78B-C4698FE0A96A}"/>
    <dgm:cxn modelId="{C6160353-D1AE-41EC-B761-B2C7882B7196}" type="presOf" srcId="{7FB41E8A-6C29-412A-B10C-D181BE37D5AF}" destId="{C1FFC872-7059-48CB-9B25-BD480259F51D}" srcOrd="0" destOrd="0" presId="urn:microsoft.com/office/officeart/2005/8/layout/chevron1"/>
    <dgm:cxn modelId="{C11E637E-F97E-4BB2-8C69-6E085A5A0FD1}" type="presOf" srcId="{548FCD4E-A265-403A-8180-563AB7675ED6}" destId="{E1357A85-D03A-4D65-9B55-29DAD2BFA154}" srcOrd="0" destOrd="0" presId="urn:microsoft.com/office/officeart/2005/8/layout/chevron1"/>
    <dgm:cxn modelId="{4E5E6689-59D6-4A64-AB4A-F94B93079F95}" type="presOf" srcId="{650C1BF2-4D64-4E17-9012-91B482A90D80}" destId="{D10C01F7-7AD5-47BB-9B2F-78CAA43A7D52}" srcOrd="0" destOrd="0" presId="urn:microsoft.com/office/officeart/2005/8/layout/chevron1"/>
    <dgm:cxn modelId="{2E17EC96-D38F-4BAF-BB29-10980EA0E475}" srcId="{650C1BF2-4D64-4E17-9012-91B482A90D80}" destId="{548FCD4E-A265-403A-8180-563AB7675ED6}" srcOrd="0" destOrd="0" parTransId="{67E47A71-B094-4A71-B2E8-67580C7F29A7}" sibTransId="{7219347D-64E4-48BB-B3FF-74EB7BF12822}"/>
    <dgm:cxn modelId="{EC892B99-0D0E-4228-BDD8-4B3B91E22ECB}" type="presOf" srcId="{87C29A2D-57A7-46A6-AC16-3AA42C05ACFE}" destId="{AB93DA9D-F82A-4604-B822-C7363641F442}" srcOrd="0" destOrd="0" presId="urn:microsoft.com/office/officeart/2005/8/layout/chevron1"/>
    <dgm:cxn modelId="{682AF59B-B96E-4EC9-8896-44DE9FBE5D91}" type="presParOf" srcId="{D10C01F7-7AD5-47BB-9B2F-78CAA43A7D52}" destId="{E1357A85-D03A-4D65-9B55-29DAD2BFA154}" srcOrd="0" destOrd="0" presId="urn:microsoft.com/office/officeart/2005/8/layout/chevron1"/>
    <dgm:cxn modelId="{354663EC-7CE3-4285-8632-744D79954E2C}" type="presParOf" srcId="{D10C01F7-7AD5-47BB-9B2F-78CAA43A7D52}" destId="{4ACD7DDE-0145-4C36-9504-97198A988C71}" srcOrd="1" destOrd="0" presId="urn:microsoft.com/office/officeart/2005/8/layout/chevron1"/>
    <dgm:cxn modelId="{4925BF96-4708-49AB-9D96-C1DE8465AC00}" type="presParOf" srcId="{D10C01F7-7AD5-47BB-9B2F-78CAA43A7D52}" destId="{C1FFC872-7059-48CB-9B25-BD480259F51D}" srcOrd="2" destOrd="0" presId="urn:microsoft.com/office/officeart/2005/8/layout/chevron1"/>
    <dgm:cxn modelId="{37F22ECC-5137-42F5-AF17-8CB86192C6F8}" type="presParOf" srcId="{D10C01F7-7AD5-47BB-9B2F-78CAA43A7D52}" destId="{EEAF0996-788F-489B-A7E9-20EF03CA1402}" srcOrd="3" destOrd="0" presId="urn:microsoft.com/office/officeart/2005/8/layout/chevron1"/>
    <dgm:cxn modelId="{0689AD5E-5F36-436F-8A12-5F564475FD13}" type="presParOf" srcId="{D10C01F7-7AD5-47BB-9B2F-78CAA43A7D52}" destId="{AB93DA9D-F82A-4604-B822-C7363641F442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50C1BF2-4D64-4E17-9012-91B482A90D80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548FCD4E-A265-403A-8180-563AB7675ED6}">
      <dgm:prSet phldrT="[Текст]"/>
      <dgm:spPr/>
      <dgm:t>
        <a:bodyPr/>
        <a:lstStyle/>
        <a:p>
          <a:r>
            <a:rPr lang="ru-RU" dirty="0"/>
            <a:t>Спорт</a:t>
          </a:r>
        </a:p>
      </dgm:t>
    </dgm:pt>
    <dgm:pt modelId="{67E47A71-B094-4A71-B2E8-67580C7F29A7}" type="parTrans" cxnId="{2E17EC96-D38F-4BAF-BB29-10980EA0E475}">
      <dgm:prSet/>
      <dgm:spPr/>
      <dgm:t>
        <a:bodyPr/>
        <a:lstStyle/>
        <a:p>
          <a:endParaRPr lang="ru-RU"/>
        </a:p>
      </dgm:t>
    </dgm:pt>
    <dgm:pt modelId="{7219347D-64E4-48BB-B3FF-74EB7BF12822}" type="sibTrans" cxnId="{2E17EC96-D38F-4BAF-BB29-10980EA0E475}">
      <dgm:prSet/>
      <dgm:spPr/>
      <dgm:t>
        <a:bodyPr/>
        <a:lstStyle/>
        <a:p>
          <a:endParaRPr lang="ru-RU"/>
        </a:p>
      </dgm:t>
    </dgm:pt>
    <dgm:pt modelId="{7FB41E8A-6C29-412A-B10C-D181BE37D5AF}">
      <dgm:prSet phldrT="[Текст]"/>
      <dgm:spPr/>
      <dgm:t>
        <a:bodyPr/>
        <a:lstStyle/>
        <a:p>
          <a:r>
            <a:rPr lang="ru-RU" dirty="0"/>
            <a:t>Части тела</a:t>
          </a:r>
        </a:p>
      </dgm:t>
    </dgm:pt>
    <dgm:pt modelId="{55594B08-52B8-4514-AAFE-F04E3D50EF2E}" type="parTrans" cxnId="{A23EB431-BFB8-41A5-B2AC-2BCDCB023D9A}">
      <dgm:prSet/>
      <dgm:spPr/>
      <dgm:t>
        <a:bodyPr/>
        <a:lstStyle/>
        <a:p>
          <a:endParaRPr lang="ru-RU"/>
        </a:p>
      </dgm:t>
    </dgm:pt>
    <dgm:pt modelId="{53CF51DF-283B-4A7B-B78B-C4698FE0A96A}" type="sibTrans" cxnId="{A23EB431-BFB8-41A5-B2AC-2BCDCB023D9A}">
      <dgm:prSet/>
      <dgm:spPr/>
      <dgm:t>
        <a:bodyPr/>
        <a:lstStyle/>
        <a:p>
          <a:endParaRPr lang="ru-RU"/>
        </a:p>
      </dgm:t>
    </dgm:pt>
    <dgm:pt modelId="{D10C01F7-7AD5-47BB-9B2F-78CAA43A7D52}" type="pres">
      <dgm:prSet presAssocID="{650C1BF2-4D64-4E17-9012-91B482A90D80}" presName="Name0" presStyleCnt="0">
        <dgm:presLayoutVars>
          <dgm:dir/>
          <dgm:animLvl val="lvl"/>
          <dgm:resizeHandles val="exact"/>
        </dgm:presLayoutVars>
      </dgm:prSet>
      <dgm:spPr/>
    </dgm:pt>
    <dgm:pt modelId="{E1357A85-D03A-4D65-9B55-29DAD2BFA154}" type="pres">
      <dgm:prSet presAssocID="{548FCD4E-A265-403A-8180-563AB7675ED6}" presName="parTxOnly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4ACD7DDE-0145-4C36-9504-97198A988C71}" type="pres">
      <dgm:prSet presAssocID="{7219347D-64E4-48BB-B3FF-74EB7BF12822}" presName="parTxOnlySpace" presStyleCnt="0"/>
      <dgm:spPr/>
    </dgm:pt>
    <dgm:pt modelId="{C1FFC872-7059-48CB-9B25-BD480259F51D}" type="pres">
      <dgm:prSet presAssocID="{7FB41E8A-6C29-412A-B10C-D181BE37D5AF}" presName="parTxOnly" presStyleLbl="node1" presStyleIdx="1" presStyleCnt="2">
        <dgm:presLayoutVars>
          <dgm:chMax val="0"/>
          <dgm:chPref val="0"/>
          <dgm:bulletEnabled val="1"/>
        </dgm:presLayoutVars>
      </dgm:prSet>
      <dgm:spPr/>
    </dgm:pt>
  </dgm:ptLst>
  <dgm:cxnLst>
    <dgm:cxn modelId="{A23EB431-BFB8-41A5-B2AC-2BCDCB023D9A}" srcId="{650C1BF2-4D64-4E17-9012-91B482A90D80}" destId="{7FB41E8A-6C29-412A-B10C-D181BE37D5AF}" srcOrd="1" destOrd="0" parTransId="{55594B08-52B8-4514-AAFE-F04E3D50EF2E}" sibTransId="{53CF51DF-283B-4A7B-B78B-C4698FE0A96A}"/>
    <dgm:cxn modelId="{C6160353-D1AE-41EC-B761-B2C7882B7196}" type="presOf" srcId="{7FB41E8A-6C29-412A-B10C-D181BE37D5AF}" destId="{C1FFC872-7059-48CB-9B25-BD480259F51D}" srcOrd="0" destOrd="0" presId="urn:microsoft.com/office/officeart/2005/8/layout/chevron1"/>
    <dgm:cxn modelId="{C11E637E-F97E-4BB2-8C69-6E085A5A0FD1}" type="presOf" srcId="{548FCD4E-A265-403A-8180-563AB7675ED6}" destId="{E1357A85-D03A-4D65-9B55-29DAD2BFA154}" srcOrd="0" destOrd="0" presId="urn:microsoft.com/office/officeart/2005/8/layout/chevron1"/>
    <dgm:cxn modelId="{4E5E6689-59D6-4A64-AB4A-F94B93079F95}" type="presOf" srcId="{650C1BF2-4D64-4E17-9012-91B482A90D80}" destId="{D10C01F7-7AD5-47BB-9B2F-78CAA43A7D52}" srcOrd="0" destOrd="0" presId="urn:microsoft.com/office/officeart/2005/8/layout/chevron1"/>
    <dgm:cxn modelId="{2E17EC96-D38F-4BAF-BB29-10980EA0E475}" srcId="{650C1BF2-4D64-4E17-9012-91B482A90D80}" destId="{548FCD4E-A265-403A-8180-563AB7675ED6}" srcOrd="0" destOrd="0" parTransId="{67E47A71-B094-4A71-B2E8-67580C7F29A7}" sibTransId="{7219347D-64E4-48BB-B3FF-74EB7BF12822}"/>
    <dgm:cxn modelId="{682AF59B-B96E-4EC9-8896-44DE9FBE5D91}" type="presParOf" srcId="{D10C01F7-7AD5-47BB-9B2F-78CAA43A7D52}" destId="{E1357A85-D03A-4D65-9B55-29DAD2BFA154}" srcOrd="0" destOrd="0" presId="urn:microsoft.com/office/officeart/2005/8/layout/chevron1"/>
    <dgm:cxn modelId="{354663EC-7CE3-4285-8632-744D79954E2C}" type="presParOf" srcId="{D10C01F7-7AD5-47BB-9B2F-78CAA43A7D52}" destId="{4ACD7DDE-0145-4C36-9504-97198A988C71}" srcOrd="1" destOrd="0" presId="urn:microsoft.com/office/officeart/2005/8/layout/chevron1"/>
    <dgm:cxn modelId="{4925BF96-4708-49AB-9D96-C1DE8465AC00}" type="presParOf" srcId="{D10C01F7-7AD5-47BB-9B2F-78CAA43A7D52}" destId="{C1FFC872-7059-48CB-9B25-BD480259F51D}" srcOrd="2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F82C8E7-669E-4BF0-8682-B2FC267AFEFA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BD14ED-8B53-49FD-A551-7181F7A02B5D}">
      <dgm:prSet phldrT="[Текст]"/>
      <dgm:spPr/>
      <dgm:t>
        <a:bodyPr/>
        <a:lstStyle/>
        <a:p>
          <a:r>
            <a:rPr lang="ru-RU" dirty="0"/>
            <a:t>Функциональная грамотность</a:t>
          </a:r>
        </a:p>
      </dgm:t>
    </dgm:pt>
    <dgm:pt modelId="{8C4B86B6-3E20-491C-976A-D6E59BE6328E}" type="parTrans" cxnId="{A4F9CD75-BFF3-4B86-84ED-B1B903A049DB}">
      <dgm:prSet/>
      <dgm:spPr/>
      <dgm:t>
        <a:bodyPr/>
        <a:lstStyle/>
        <a:p>
          <a:endParaRPr lang="ru-RU"/>
        </a:p>
      </dgm:t>
    </dgm:pt>
    <dgm:pt modelId="{99B8B415-E01D-4F84-8655-AA22B708BA17}" type="sibTrans" cxnId="{A4F9CD75-BFF3-4B86-84ED-B1B903A049DB}">
      <dgm:prSet/>
      <dgm:spPr/>
      <dgm:t>
        <a:bodyPr/>
        <a:lstStyle/>
        <a:p>
          <a:endParaRPr lang="ru-RU"/>
        </a:p>
      </dgm:t>
    </dgm:pt>
    <dgm:pt modelId="{6EF2B87F-1F22-442B-98F8-5B3D0E421BB9}">
      <dgm:prSet phldrT="[Текст]"/>
      <dgm:spPr/>
      <dgm:t>
        <a:bodyPr/>
        <a:lstStyle/>
        <a:p>
          <a:r>
            <a:rPr lang="ru-RU" dirty="0"/>
            <a:t>Глобальные компетенции</a:t>
          </a:r>
        </a:p>
      </dgm:t>
    </dgm:pt>
    <dgm:pt modelId="{BF2032EC-DB2C-49B0-9D6D-720759490C88}" type="parTrans" cxnId="{E64DA536-4526-42D2-AC91-DEE3549AC0CA}">
      <dgm:prSet/>
      <dgm:spPr/>
      <dgm:t>
        <a:bodyPr/>
        <a:lstStyle/>
        <a:p>
          <a:endParaRPr lang="ru-RU"/>
        </a:p>
      </dgm:t>
    </dgm:pt>
    <dgm:pt modelId="{A6CC7DFD-F41D-483E-A153-9B7885924AA9}" type="sibTrans" cxnId="{E64DA536-4526-42D2-AC91-DEE3549AC0CA}">
      <dgm:prSet/>
      <dgm:spPr/>
      <dgm:t>
        <a:bodyPr/>
        <a:lstStyle/>
        <a:p>
          <a:endParaRPr lang="ru-RU"/>
        </a:p>
      </dgm:t>
    </dgm:pt>
    <dgm:pt modelId="{E38A2450-28AE-44F6-8184-CB518951EB31}">
      <dgm:prSet phldrT="[Текст]"/>
      <dgm:spPr/>
      <dgm:t>
        <a:bodyPr/>
        <a:lstStyle/>
        <a:p>
          <a:r>
            <a:rPr lang="ru-RU" dirty="0"/>
            <a:t>Способность выстраивать диалог</a:t>
          </a:r>
        </a:p>
      </dgm:t>
    </dgm:pt>
    <dgm:pt modelId="{24A12A53-5A75-4D46-9D7D-9A50447F41F0}" type="parTrans" cxnId="{F803E873-745D-42C4-AB9A-7C8A66797332}">
      <dgm:prSet/>
      <dgm:spPr/>
      <dgm:t>
        <a:bodyPr/>
        <a:lstStyle/>
        <a:p>
          <a:endParaRPr lang="ru-RU"/>
        </a:p>
      </dgm:t>
    </dgm:pt>
    <dgm:pt modelId="{0718DCF0-DBF8-49EE-9A21-C53858B7DEF4}" type="sibTrans" cxnId="{F803E873-745D-42C4-AB9A-7C8A66797332}">
      <dgm:prSet/>
      <dgm:spPr/>
      <dgm:t>
        <a:bodyPr/>
        <a:lstStyle/>
        <a:p>
          <a:endParaRPr lang="ru-RU"/>
        </a:p>
      </dgm:t>
    </dgm:pt>
    <dgm:pt modelId="{4DFF3F34-0BFC-46D7-8B8D-AEEC0040B4B9}">
      <dgm:prSet phldrT="[Текст]"/>
      <dgm:spPr/>
      <dgm:t>
        <a:bodyPr/>
        <a:lstStyle/>
        <a:p>
          <a:r>
            <a:rPr lang="ru-RU" dirty="0"/>
            <a:t>Способность понимать и ценить различные точки зрения</a:t>
          </a:r>
        </a:p>
      </dgm:t>
    </dgm:pt>
    <dgm:pt modelId="{AD2785E1-F21B-4711-8B72-1C2A7302724D}" type="parTrans" cxnId="{EA5E6FC3-51DF-41D9-8A9A-34CF34631D05}">
      <dgm:prSet/>
      <dgm:spPr/>
      <dgm:t>
        <a:bodyPr/>
        <a:lstStyle/>
        <a:p>
          <a:endParaRPr lang="ru-RU"/>
        </a:p>
      </dgm:t>
    </dgm:pt>
    <dgm:pt modelId="{60E0FAFA-A9E6-41EF-BACB-0B4ACEAF0641}" type="sibTrans" cxnId="{EA5E6FC3-51DF-41D9-8A9A-34CF34631D05}">
      <dgm:prSet/>
      <dgm:spPr/>
      <dgm:t>
        <a:bodyPr/>
        <a:lstStyle/>
        <a:p>
          <a:endParaRPr lang="ru-RU"/>
        </a:p>
      </dgm:t>
    </dgm:pt>
    <dgm:pt modelId="{2A49D335-986A-4A39-B141-374C21100061}">
      <dgm:prSet phldrT="[Текст]"/>
      <dgm:spPr/>
      <dgm:t>
        <a:bodyPr/>
        <a:lstStyle/>
        <a:p>
          <a:r>
            <a:rPr lang="ru-RU" dirty="0"/>
            <a:t>Способность представлять свою страну в условиях межкультурного взаимодействия</a:t>
          </a:r>
        </a:p>
      </dgm:t>
    </dgm:pt>
    <dgm:pt modelId="{AEB329EC-17C8-4084-9FE5-CA707EB32174}" type="parTrans" cxnId="{BC677C8A-2AEE-4AEA-87B6-776DA4EEF93C}">
      <dgm:prSet/>
      <dgm:spPr/>
      <dgm:t>
        <a:bodyPr/>
        <a:lstStyle/>
        <a:p>
          <a:endParaRPr lang="ru-RU"/>
        </a:p>
      </dgm:t>
    </dgm:pt>
    <dgm:pt modelId="{25849450-2191-479E-B172-8B790B81D359}" type="sibTrans" cxnId="{BC677C8A-2AEE-4AEA-87B6-776DA4EEF93C}">
      <dgm:prSet/>
      <dgm:spPr/>
      <dgm:t>
        <a:bodyPr/>
        <a:lstStyle/>
        <a:p>
          <a:endParaRPr lang="ru-RU"/>
        </a:p>
      </dgm:t>
    </dgm:pt>
    <dgm:pt modelId="{64894B26-CF9C-4E25-A499-6247618BEF2C}" type="pres">
      <dgm:prSet presAssocID="{FF82C8E7-669E-4BF0-8682-B2FC267AFEFA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6AE7477-C150-4465-A38C-CD0FA5666722}" type="pres">
      <dgm:prSet presAssocID="{FF82C8E7-669E-4BF0-8682-B2FC267AFEFA}" presName="matrix" presStyleCnt="0"/>
      <dgm:spPr/>
    </dgm:pt>
    <dgm:pt modelId="{AF9DE024-74A3-416D-830B-5B783F9B2171}" type="pres">
      <dgm:prSet presAssocID="{FF82C8E7-669E-4BF0-8682-B2FC267AFEFA}" presName="tile1" presStyleLbl="node1" presStyleIdx="0" presStyleCnt="4"/>
      <dgm:spPr/>
    </dgm:pt>
    <dgm:pt modelId="{952AA22D-BD9E-4298-ACBD-179DECFFB86F}" type="pres">
      <dgm:prSet presAssocID="{FF82C8E7-669E-4BF0-8682-B2FC267AFEFA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30614C2D-3921-4F67-A830-01EFD302AA42}" type="pres">
      <dgm:prSet presAssocID="{FF82C8E7-669E-4BF0-8682-B2FC267AFEFA}" presName="tile2" presStyleLbl="node1" presStyleIdx="1" presStyleCnt="4"/>
      <dgm:spPr/>
    </dgm:pt>
    <dgm:pt modelId="{5FA42EB8-395C-4AB7-AF86-4DD44403712C}" type="pres">
      <dgm:prSet presAssocID="{FF82C8E7-669E-4BF0-8682-B2FC267AFEFA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48B0535A-C003-493C-870C-36C233DF92C2}" type="pres">
      <dgm:prSet presAssocID="{FF82C8E7-669E-4BF0-8682-B2FC267AFEFA}" presName="tile3" presStyleLbl="node1" presStyleIdx="2" presStyleCnt="4"/>
      <dgm:spPr/>
    </dgm:pt>
    <dgm:pt modelId="{83026C63-D201-426C-BC6E-C27612061984}" type="pres">
      <dgm:prSet presAssocID="{FF82C8E7-669E-4BF0-8682-B2FC267AFEFA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455AF56A-14C9-41F0-AEAB-EE0C923422F7}" type="pres">
      <dgm:prSet presAssocID="{FF82C8E7-669E-4BF0-8682-B2FC267AFEFA}" presName="tile4" presStyleLbl="node1" presStyleIdx="3" presStyleCnt="4"/>
      <dgm:spPr/>
    </dgm:pt>
    <dgm:pt modelId="{96BCA3F7-68D0-48DE-81DB-411CA5BF888E}" type="pres">
      <dgm:prSet presAssocID="{FF82C8E7-669E-4BF0-8682-B2FC267AFEFA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2C5E8556-27B4-446A-87E7-D121BD66B748}" type="pres">
      <dgm:prSet presAssocID="{FF82C8E7-669E-4BF0-8682-B2FC267AFEFA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FCB9BF26-DC9F-4C12-B18C-BF4575921B1B}" type="presOf" srcId="{2A49D335-986A-4A39-B141-374C21100061}" destId="{455AF56A-14C9-41F0-AEAB-EE0C923422F7}" srcOrd="0" destOrd="0" presId="urn:microsoft.com/office/officeart/2005/8/layout/matrix1"/>
    <dgm:cxn modelId="{7FE96627-83F0-43E1-A1A2-1281ED1885EE}" type="presOf" srcId="{18BD14ED-8B53-49FD-A551-7181F7A02B5D}" destId="{2C5E8556-27B4-446A-87E7-D121BD66B748}" srcOrd="0" destOrd="0" presId="urn:microsoft.com/office/officeart/2005/8/layout/matrix1"/>
    <dgm:cxn modelId="{7AB1D431-AE3C-472F-B05F-1DCAA3B6656C}" type="presOf" srcId="{E38A2450-28AE-44F6-8184-CB518951EB31}" destId="{5FA42EB8-395C-4AB7-AF86-4DD44403712C}" srcOrd="1" destOrd="0" presId="urn:microsoft.com/office/officeart/2005/8/layout/matrix1"/>
    <dgm:cxn modelId="{E64DA536-4526-42D2-AC91-DEE3549AC0CA}" srcId="{18BD14ED-8B53-49FD-A551-7181F7A02B5D}" destId="{6EF2B87F-1F22-442B-98F8-5B3D0E421BB9}" srcOrd="0" destOrd="0" parTransId="{BF2032EC-DB2C-49B0-9D6D-720759490C88}" sibTransId="{A6CC7DFD-F41D-483E-A153-9B7885924AA9}"/>
    <dgm:cxn modelId="{AE983C6F-F218-4E96-81A5-C71B303477BB}" type="presOf" srcId="{FF82C8E7-669E-4BF0-8682-B2FC267AFEFA}" destId="{64894B26-CF9C-4E25-A499-6247618BEF2C}" srcOrd="0" destOrd="0" presId="urn:microsoft.com/office/officeart/2005/8/layout/matrix1"/>
    <dgm:cxn modelId="{F803E873-745D-42C4-AB9A-7C8A66797332}" srcId="{18BD14ED-8B53-49FD-A551-7181F7A02B5D}" destId="{E38A2450-28AE-44F6-8184-CB518951EB31}" srcOrd="1" destOrd="0" parTransId="{24A12A53-5A75-4D46-9D7D-9A50447F41F0}" sibTransId="{0718DCF0-DBF8-49EE-9A21-C53858B7DEF4}"/>
    <dgm:cxn modelId="{A4F9CD75-BFF3-4B86-84ED-B1B903A049DB}" srcId="{FF82C8E7-669E-4BF0-8682-B2FC267AFEFA}" destId="{18BD14ED-8B53-49FD-A551-7181F7A02B5D}" srcOrd="0" destOrd="0" parTransId="{8C4B86B6-3E20-491C-976A-D6E59BE6328E}" sibTransId="{99B8B415-E01D-4F84-8655-AA22B708BA17}"/>
    <dgm:cxn modelId="{BC677C8A-2AEE-4AEA-87B6-776DA4EEF93C}" srcId="{18BD14ED-8B53-49FD-A551-7181F7A02B5D}" destId="{2A49D335-986A-4A39-B141-374C21100061}" srcOrd="3" destOrd="0" parTransId="{AEB329EC-17C8-4084-9FE5-CA707EB32174}" sibTransId="{25849450-2191-479E-B172-8B790B81D359}"/>
    <dgm:cxn modelId="{40977691-C6E7-41CE-AF49-75A586104AB6}" type="presOf" srcId="{2A49D335-986A-4A39-B141-374C21100061}" destId="{96BCA3F7-68D0-48DE-81DB-411CA5BF888E}" srcOrd="1" destOrd="0" presId="urn:microsoft.com/office/officeart/2005/8/layout/matrix1"/>
    <dgm:cxn modelId="{473D9B91-34B1-4DFF-BD9B-143818241A0E}" type="presOf" srcId="{4DFF3F34-0BFC-46D7-8B8D-AEEC0040B4B9}" destId="{48B0535A-C003-493C-870C-36C233DF92C2}" srcOrd="0" destOrd="0" presId="urn:microsoft.com/office/officeart/2005/8/layout/matrix1"/>
    <dgm:cxn modelId="{DB13219B-BE5A-4F53-9B9A-EFFB6398DB26}" type="presOf" srcId="{6EF2B87F-1F22-442B-98F8-5B3D0E421BB9}" destId="{AF9DE024-74A3-416D-830B-5B783F9B2171}" srcOrd="0" destOrd="0" presId="urn:microsoft.com/office/officeart/2005/8/layout/matrix1"/>
    <dgm:cxn modelId="{19C1BE9B-E1A5-4194-8F36-A60DD3772B69}" type="presOf" srcId="{4DFF3F34-0BFC-46D7-8B8D-AEEC0040B4B9}" destId="{83026C63-D201-426C-BC6E-C27612061984}" srcOrd="1" destOrd="0" presId="urn:microsoft.com/office/officeart/2005/8/layout/matrix1"/>
    <dgm:cxn modelId="{DADCB8A6-3090-4B4C-91B2-839F6BC4F45A}" type="presOf" srcId="{6EF2B87F-1F22-442B-98F8-5B3D0E421BB9}" destId="{952AA22D-BD9E-4298-ACBD-179DECFFB86F}" srcOrd="1" destOrd="0" presId="urn:microsoft.com/office/officeart/2005/8/layout/matrix1"/>
    <dgm:cxn modelId="{EA5E6FC3-51DF-41D9-8A9A-34CF34631D05}" srcId="{18BD14ED-8B53-49FD-A551-7181F7A02B5D}" destId="{4DFF3F34-0BFC-46D7-8B8D-AEEC0040B4B9}" srcOrd="2" destOrd="0" parTransId="{AD2785E1-F21B-4711-8B72-1C2A7302724D}" sibTransId="{60E0FAFA-A9E6-41EF-BACB-0B4ACEAF0641}"/>
    <dgm:cxn modelId="{933432E8-6F89-4EAE-A2A9-E2F34722FB39}" type="presOf" srcId="{E38A2450-28AE-44F6-8184-CB518951EB31}" destId="{30614C2D-3921-4F67-A830-01EFD302AA42}" srcOrd="0" destOrd="0" presId="urn:microsoft.com/office/officeart/2005/8/layout/matrix1"/>
    <dgm:cxn modelId="{B4A2103E-28E7-4B12-B841-CD832BA9DE4A}" type="presParOf" srcId="{64894B26-CF9C-4E25-A499-6247618BEF2C}" destId="{F6AE7477-C150-4465-A38C-CD0FA5666722}" srcOrd="0" destOrd="0" presId="urn:microsoft.com/office/officeart/2005/8/layout/matrix1"/>
    <dgm:cxn modelId="{FC43ED71-9AFB-4788-9C49-B9B50F6BC276}" type="presParOf" srcId="{F6AE7477-C150-4465-A38C-CD0FA5666722}" destId="{AF9DE024-74A3-416D-830B-5B783F9B2171}" srcOrd="0" destOrd="0" presId="urn:microsoft.com/office/officeart/2005/8/layout/matrix1"/>
    <dgm:cxn modelId="{615AF494-72DD-4BB5-B8AD-00CED67D4AB4}" type="presParOf" srcId="{F6AE7477-C150-4465-A38C-CD0FA5666722}" destId="{952AA22D-BD9E-4298-ACBD-179DECFFB86F}" srcOrd="1" destOrd="0" presId="urn:microsoft.com/office/officeart/2005/8/layout/matrix1"/>
    <dgm:cxn modelId="{A78340B5-71DA-47C8-A995-75537E32C778}" type="presParOf" srcId="{F6AE7477-C150-4465-A38C-CD0FA5666722}" destId="{30614C2D-3921-4F67-A830-01EFD302AA42}" srcOrd="2" destOrd="0" presId="urn:microsoft.com/office/officeart/2005/8/layout/matrix1"/>
    <dgm:cxn modelId="{77863942-11A3-4BEC-A2C3-A3B82C11934E}" type="presParOf" srcId="{F6AE7477-C150-4465-A38C-CD0FA5666722}" destId="{5FA42EB8-395C-4AB7-AF86-4DD44403712C}" srcOrd="3" destOrd="0" presId="urn:microsoft.com/office/officeart/2005/8/layout/matrix1"/>
    <dgm:cxn modelId="{4A358F90-75E9-4947-976D-1BE436622299}" type="presParOf" srcId="{F6AE7477-C150-4465-A38C-CD0FA5666722}" destId="{48B0535A-C003-493C-870C-36C233DF92C2}" srcOrd="4" destOrd="0" presId="urn:microsoft.com/office/officeart/2005/8/layout/matrix1"/>
    <dgm:cxn modelId="{016A4496-ADA5-4A6B-98A4-543F59CB10EA}" type="presParOf" srcId="{F6AE7477-C150-4465-A38C-CD0FA5666722}" destId="{83026C63-D201-426C-BC6E-C27612061984}" srcOrd="5" destOrd="0" presId="urn:microsoft.com/office/officeart/2005/8/layout/matrix1"/>
    <dgm:cxn modelId="{C0CF8C57-353A-446D-A256-15517F32F702}" type="presParOf" srcId="{F6AE7477-C150-4465-A38C-CD0FA5666722}" destId="{455AF56A-14C9-41F0-AEAB-EE0C923422F7}" srcOrd="6" destOrd="0" presId="urn:microsoft.com/office/officeart/2005/8/layout/matrix1"/>
    <dgm:cxn modelId="{7AB6DFAD-4526-4CC1-A0A2-849421C77E77}" type="presParOf" srcId="{F6AE7477-C150-4465-A38C-CD0FA5666722}" destId="{96BCA3F7-68D0-48DE-81DB-411CA5BF888E}" srcOrd="7" destOrd="0" presId="urn:microsoft.com/office/officeart/2005/8/layout/matrix1"/>
    <dgm:cxn modelId="{120696B2-7A5C-4047-8F4C-CDE8713B7FD8}" type="presParOf" srcId="{64894B26-CF9C-4E25-A499-6247618BEF2C}" destId="{2C5E8556-27B4-446A-87E7-D121BD66B74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00563D-6E88-4316-9A37-5FAE3C00ED48}">
      <dsp:nvSpPr>
        <dsp:cNvPr id="0" name=""/>
        <dsp:cNvSpPr/>
      </dsp:nvSpPr>
      <dsp:spPr>
        <a:xfrm>
          <a:off x="4303095" y="1453269"/>
          <a:ext cx="3370210" cy="1027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423"/>
              </a:lnTo>
              <a:lnTo>
                <a:pt x="3370210" y="832423"/>
              </a:lnTo>
              <a:lnTo>
                <a:pt x="3370210" y="10273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415F86-C707-486E-8BBE-E4CE10E981CB}">
      <dsp:nvSpPr>
        <dsp:cNvPr id="0" name=""/>
        <dsp:cNvSpPr/>
      </dsp:nvSpPr>
      <dsp:spPr>
        <a:xfrm>
          <a:off x="4303095" y="1453269"/>
          <a:ext cx="1123403" cy="1027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32423"/>
              </a:lnTo>
              <a:lnTo>
                <a:pt x="1123403" y="832423"/>
              </a:lnTo>
              <a:lnTo>
                <a:pt x="1123403" y="10273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0384EAD-92B4-4EBD-B4B6-EC4CD417D54B}">
      <dsp:nvSpPr>
        <dsp:cNvPr id="0" name=""/>
        <dsp:cNvSpPr/>
      </dsp:nvSpPr>
      <dsp:spPr>
        <a:xfrm>
          <a:off x="3179691" y="1453269"/>
          <a:ext cx="1123403" cy="1027394"/>
        </a:xfrm>
        <a:custGeom>
          <a:avLst/>
          <a:gdLst/>
          <a:ahLst/>
          <a:cxnLst/>
          <a:rect l="0" t="0" r="0" b="0"/>
          <a:pathLst>
            <a:path>
              <a:moveTo>
                <a:pt x="1123403" y="0"/>
              </a:moveTo>
              <a:lnTo>
                <a:pt x="1123403" y="832423"/>
              </a:lnTo>
              <a:lnTo>
                <a:pt x="0" y="832423"/>
              </a:lnTo>
              <a:lnTo>
                <a:pt x="0" y="10273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E92EF7E-555E-403D-BE76-8F7D4CC28292}">
      <dsp:nvSpPr>
        <dsp:cNvPr id="0" name=""/>
        <dsp:cNvSpPr/>
      </dsp:nvSpPr>
      <dsp:spPr>
        <a:xfrm>
          <a:off x="932884" y="1453269"/>
          <a:ext cx="3370210" cy="1027394"/>
        </a:xfrm>
        <a:custGeom>
          <a:avLst/>
          <a:gdLst/>
          <a:ahLst/>
          <a:cxnLst/>
          <a:rect l="0" t="0" r="0" b="0"/>
          <a:pathLst>
            <a:path>
              <a:moveTo>
                <a:pt x="3370210" y="0"/>
              </a:moveTo>
              <a:lnTo>
                <a:pt x="3370210" y="832423"/>
              </a:lnTo>
              <a:lnTo>
                <a:pt x="0" y="832423"/>
              </a:lnTo>
              <a:lnTo>
                <a:pt x="0" y="102739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81ADE2-A2D6-4752-9A3E-7B2E3E2D7F6B}">
      <dsp:nvSpPr>
        <dsp:cNvPr id="0" name=""/>
        <dsp:cNvSpPr/>
      </dsp:nvSpPr>
      <dsp:spPr>
        <a:xfrm>
          <a:off x="1872207" y="489955"/>
          <a:ext cx="4861774" cy="9633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Тренировки на иностранном языке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2 в 1 – язык +спорт</a:t>
          </a:r>
        </a:p>
      </dsp:txBody>
      <dsp:txXfrm>
        <a:off x="1872207" y="489955"/>
        <a:ext cx="4861774" cy="963313"/>
      </dsp:txXfrm>
    </dsp:sp>
    <dsp:sp modelId="{B635F7CF-6A12-4936-B010-465AB10A30FB}">
      <dsp:nvSpPr>
        <dsp:cNvPr id="0" name=""/>
        <dsp:cNvSpPr/>
      </dsp:nvSpPr>
      <dsp:spPr>
        <a:xfrm>
          <a:off x="4451" y="2480663"/>
          <a:ext cx="1856865" cy="928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повышают уровень развития физических качеств</a:t>
          </a:r>
        </a:p>
      </dsp:txBody>
      <dsp:txXfrm>
        <a:off x="4451" y="2480663"/>
        <a:ext cx="1856865" cy="928432"/>
      </dsp:txXfrm>
    </dsp:sp>
    <dsp:sp modelId="{FD0090BA-DD93-47F7-BB85-16F53E308BE5}">
      <dsp:nvSpPr>
        <dsp:cNvPr id="0" name=""/>
        <dsp:cNvSpPr/>
      </dsp:nvSpPr>
      <dsp:spPr>
        <a:xfrm>
          <a:off x="2251258" y="2480663"/>
          <a:ext cx="1856865" cy="928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повышают мотивацию к изучению иностранного языка</a:t>
          </a:r>
        </a:p>
      </dsp:txBody>
      <dsp:txXfrm>
        <a:off x="2251258" y="2480663"/>
        <a:ext cx="1856865" cy="928432"/>
      </dsp:txXfrm>
    </dsp:sp>
    <dsp:sp modelId="{19A110AF-EAEC-4058-86EF-927D6D7DF2EC}">
      <dsp:nvSpPr>
        <dsp:cNvPr id="0" name=""/>
        <dsp:cNvSpPr/>
      </dsp:nvSpPr>
      <dsp:spPr>
        <a:xfrm>
          <a:off x="4498065" y="2480663"/>
          <a:ext cx="1856865" cy="928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экономят временные ресурсы</a:t>
          </a:r>
        </a:p>
      </dsp:txBody>
      <dsp:txXfrm>
        <a:off x="4498065" y="2480663"/>
        <a:ext cx="1856865" cy="928432"/>
      </dsp:txXfrm>
    </dsp:sp>
    <dsp:sp modelId="{4509B1B1-FDA5-4134-B9BC-9ED337DEAACA}">
      <dsp:nvSpPr>
        <dsp:cNvPr id="0" name=""/>
        <dsp:cNvSpPr/>
      </dsp:nvSpPr>
      <dsp:spPr>
        <a:xfrm>
          <a:off x="6744872" y="2480663"/>
          <a:ext cx="1856865" cy="9284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 помогают преодолеть языковой барьер</a:t>
          </a:r>
        </a:p>
      </dsp:txBody>
      <dsp:txXfrm>
        <a:off x="6744872" y="2480663"/>
        <a:ext cx="1856865" cy="9284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C75627-CBA2-4E51-AA26-FABADBCD2AAB}">
      <dsp:nvSpPr>
        <dsp:cNvPr id="0" name=""/>
        <dsp:cNvSpPr/>
      </dsp:nvSpPr>
      <dsp:spPr>
        <a:xfrm>
          <a:off x="0" y="566799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8316EB-9308-4108-A8B7-70F4617DA38A}">
      <dsp:nvSpPr>
        <dsp:cNvPr id="0" name=""/>
        <dsp:cNvSpPr/>
      </dsp:nvSpPr>
      <dsp:spPr>
        <a:xfrm>
          <a:off x="304800" y="271599"/>
          <a:ext cx="42672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Название частей тела и счет</a:t>
          </a:r>
          <a:endParaRPr lang="ru-RU" sz="2000" kern="1200" dirty="0"/>
        </a:p>
      </dsp:txBody>
      <dsp:txXfrm>
        <a:off x="333621" y="300420"/>
        <a:ext cx="4209558" cy="532758"/>
      </dsp:txXfrm>
    </dsp:sp>
    <dsp:sp modelId="{24B0F094-8FA0-4679-B46E-98FB118814AD}">
      <dsp:nvSpPr>
        <dsp:cNvPr id="0" name=""/>
        <dsp:cNvSpPr/>
      </dsp:nvSpPr>
      <dsp:spPr>
        <a:xfrm>
          <a:off x="0" y="14740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E72405-398B-43D7-B69A-26312445A33D}">
      <dsp:nvSpPr>
        <dsp:cNvPr id="0" name=""/>
        <dsp:cNvSpPr/>
      </dsp:nvSpPr>
      <dsp:spPr>
        <a:xfrm>
          <a:off x="304800" y="1178799"/>
          <a:ext cx="42672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«Откуда ты приехал»</a:t>
          </a:r>
          <a:endParaRPr lang="ru-RU" sz="2000" kern="1200" dirty="0"/>
        </a:p>
      </dsp:txBody>
      <dsp:txXfrm>
        <a:off x="333621" y="1207620"/>
        <a:ext cx="4209558" cy="532758"/>
      </dsp:txXfrm>
    </dsp:sp>
    <dsp:sp modelId="{530B79DB-BE9B-490B-80B8-5D20FB210912}">
      <dsp:nvSpPr>
        <dsp:cNvPr id="0" name=""/>
        <dsp:cNvSpPr/>
      </dsp:nvSpPr>
      <dsp:spPr>
        <a:xfrm>
          <a:off x="0" y="23812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FC220D-1EAF-42B0-8418-6826091E5367}">
      <dsp:nvSpPr>
        <dsp:cNvPr id="0" name=""/>
        <dsp:cNvSpPr/>
      </dsp:nvSpPr>
      <dsp:spPr>
        <a:xfrm>
          <a:off x="304800" y="2086000"/>
          <a:ext cx="42672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«Страны» </a:t>
          </a:r>
          <a:endParaRPr lang="ru-RU" sz="2000" kern="1200"/>
        </a:p>
      </dsp:txBody>
      <dsp:txXfrm>
        <a:off x="333621" y="2114821"/>
        <a:ext cx="4209558" cy="532758"/>
      </dsp:txXfrm>
    </dsp:sp>
    <dsp:sp modelId="{4DF0DC40-9312-48DF-ABB8-0F09E4CFA518}">
      <dsp:nvSpPr>
        <dsp:cNvPr id="0" name=""/>
        <dsp:cNvSpPr/>
      </dsp:nvSpPr>
      <dsp:spPr>
        <a:xfrm>
          <a:off x="0" y="3288400"/>
          <a:ext cx="6096000" cy="50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C7618A-5FA2-45C3-A3C3-1E1638C4B93F}">
      <dsp:nvSpPr>
        <dsp:cNvPr id="0" name=""/>
        <dsp:cNvSpPr/>
      </dsp:nvSpPr>
      <dsp:spPr>
        <a:xfrm>
          <a:off x="304800" y="2993200"/>
          <a:ext cx="4267200" cy="590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1290" tIns="0" rIns="161290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Описание действий, эмоций, чувств</a:t>
          </a:r>
        </a:p>
      </dsp:txBody>
      <dsp:txXfrm>
        <a:off x="333621" y="3022021"/>
        <a:ext cx="4209558" cy="5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57A85-D03A-4D65-9B55-29DAD2BFA154}">
      <dsp:nvSpPr>
        <dsp:cNvPr id="0" name=""/>
        <dsp:cNvSpPr/>
      </dsp:nvSpPr>
      <dsp:spPr>
        <a:xfrm>
          <a:off x="167" y="1332694"/>
          <a:ext cx="2848690" cy="7909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Знакомство</a:t>
          </a:r>
        </a:p>
      </dsp:txBody>
      <dsp:txXfrm>
        <a:off x="395665" y="1332694"/>
        <a:ext cx="2057695" cy="790995"/>
      </dsp:txXfrm>
    </dsp:sp>
    <dsp:sp modelId="{C1FFC872-7059-48CB-9B25-BD480259F51D}">
      <dsp:nvSpPr>
        <dsp:cNvPr id="0" name=""/>
        <dsp:cNvSpPr/>
      </dsp:nvSpPr>
      <dsp:spPr>
        <a:xfrm>
          <a:off x="2651109" y="1332694"/>
          <a:ext cx="2341385" cy="7909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Погода</a:t>
          </a:r>
        </a:p>
      </dsp:txBody>
      <dsp:txXfrm>
        <a:off x="3046607" y="1332694"/>
        <a:ext cx="1550390" cy="790995"/>
      </dsp:txXfrm>
    </dsp:sp>
    <dsp:sp modelId="{AB93DA9D-F82A-4604-B822-C7363641F442}">
      <dsp:nvSpPr>
        <dsp:cNvPr id="0" name=""/>
        <dsp:cNvSpPr/>
      </dsp:nvSpPr>
      <dsp:spPr>
        <a:xfrm>
          <a:off x="4794746" y="1332694"/>
          <a:ext cx="1977488" cy="79099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Хобби</a:t>
          </a:r>
        </a:p>
      </dsp:txBody>
      <dsp:txXfrm>
        <a:off x="5190244" y="1332694"/>
        <a:ext cx="1186493" cy="79099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357A85-D03A-4D65-9B55-29DAD2BFA154}">
      <dsp:nvSpPr>
        <dsp:cNvPr id="0" name=""/>
        <dsp:cNvSpPr/>
      </dsp:nvSpPr>
      <dsp:spPr>
        <a:xfrm>
          <a:off x="3265" y="219488"/>
          <a:ext cx="1952120" cy="7808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Спорт</a:t>
          </a:r>
        </a:p>
      </dsp:txBody>
      <dsp:txXfrm>
        <a:off x="393689" y="219488"/>
        <a:ext cx="1171272" cy="780848"/>
      </dsp:txXfrm>
    </dsp:sp>
    <dsp:sp modelId="{C1FFC872-7059-48CB-9B25-BD480259F51D}">
      <dsp:nvSpPr>
        <dsp:cNvPr id="0" name=""/>
        <dsp:cNvSpPr/>
      </dsp:nvSpPr>
      <dsp:spPr>
        <a:xfrm>
          <a:off x="1760174" y="219488"/>
          <a:ext cx="1952120" cy="78084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500" kern="1200" dirty="0"/>
            <a:t>Части тела</a:t>
          </a:r>
        </a:p>
      </dsp:txBody>
      <dsp:txXfrm>
        <a:off x="2150598" y="219488"/>
        <a:ext cx="1171272" cy="7808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DE024-74A3-416D-830B-5B783F9B2171}">
      <dsp:nvSpPr>
        <dsp:cNvPr id="0" name=""/>
        <dsp:cNvSpPr/>
      </dsp:nvSpPr>
      <dsp:spPr>
        <a:xfrm rot="16200000">
          <a:off x="519982" y="-519982"/>
          <a:ext cx="2268022" cy="330798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Глобальные компетенции</a:t>
          </a:r>
        </a:p>
      </dsp:txBody>
      <dsp:txXfrm rot="5400000">
        <a:off x="-1" y="1"/>
        <a:ext cx="3307986" cy="1701016"/>
      </dsp:txXfrm>
    </dsp:sp>
    <dsp:sp modelId="{30614C2D-3921-4F67-A830-01EFD302AA42}">
      <dsp:nvSpPr>
        <dsp:cNvPr id="0" name=""/>
        <dsp:cNvSpPr/>
      </dsp:nvSpPr>
      <dsp:spPr>
        <a:xfrm>
          <a:off x="3307986" y="0"/>
          <a:ext cx="3307986" cy="226802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Способность выстраивать диалог</a:t>
          </a:r>
        </a:p>
      </dsp:txBody>
      <dsp:txXfrm>
        <a:off x="3307986" y="0"/>
        <a:ext cx="3307986" cy="1701016"/>
      </dsp:txXfrm>
    </dsp:sp>
    <dsp:sp modelId="{48B0535A-C003-493C-870C-36C233DF92C2}">
      <dsp:nvSpPr>
        <dsp:cNvPr id="0" name=""/>
        <dsp:cNvSpPr/>
      </dsp:nvSpPr>
      <dsp:spPr>
        <a:xfrm rot="10800000">
          <a:off x="0" y="2268022"/>
          <a:ext cx="3307986" cy="2268022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Способность понимать и ценить различные точки зрения</a:t>
          </a:r>
        </a:p>
      </dsp:txBody>
      <dsp:txXfrm rot="10800000">
        <a:off x="0" y="2835028"/>
        <a:ext cx="3307986" cy="1701016"/>
      </dsp:txXfrm>
    </dsp:sp>
    <dsp:sp modelId="{455AF56A-14C9-41F0-AEAB-EE0C923422F7}">
      <dsp:nvSpPr>
        <dsp:cNvPr id="0" name=""/>
        <dsp:cNvSpPr/>
      </dsp:nvSpPr>
      <dsp:spPr>
        <a:xfrm rot="5400000">
          <a:off x="3827968" y="1748040"/>
          <a:ext cx="2268022" cy="3307986"/>
        </a:xfrm>
        <a:prstGeom prst="round1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Способность представлять свою страну в условиях межкультурного взаимодействия</a:t>
          </a:r>
        </a:p>
      </dsp:txBody>
      <dsp:txXfrm rot="-5400000">
        <a:off x="3307986" y="2835028"/>
        <a:ext cx="3307986" cy="1701016"/>
      </dsp:txXfrm>
    </dsp:sp>
    <dsp:sp modelId="{2C5E8556-27B4-446A-87E7-D121BD66B748}">
      <dsp:nvSpPr>
        <dsp:cNvPr id="0" name=""/>
        <dsp:cNvSpPr/>
      </dsp:nvSpPr>
      <dsp:spPr>
        <a:xfrm>
          <a:off x="2315590" y="1701016"/>
          <a:ext cx="1984791" cy="1134011"/>
        </a:xfrm>
        <a:prstGeom prst="roundRect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Функциональная грамотность</a:t>
          </a:r>
        </a:p>
      </dsp:txBody>
      <dsp:txXfrm>
        <a:off x="2370948" y="1756374"/>
        <a:ext cx="1874075" cy="1023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4ECECD-61E1-4EE7-9272-B4DF24DF7CBF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6EBB3-9CF0-4917-A622-7577AEB7861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716EBB3-9CF0-4917-A622-7577AEB7861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03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5806-1565-4A26-9C51-B6A2F8CD12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3F3B-88AE-4318-BF4C-91D1998D4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5806-1565-4A26-9C51-B6A2F8CD12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3F3B-88AE-4318-BF4C-91D1998D4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5806-1565-4A26-9C51-B6A2F8CD12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3F3B-88AE-4318-BF4C-91D1998D4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5806-1565-4A26-9C51-B6A2F8CD12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3F3B-88AE-4318-BF4C-91D1998D4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5806-1565-4A26-9C51-B6A2F8CD12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3F3B-88AE-4318-BF4C-91D1998D4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5806-1565-4A26-9C51-B6A2F8CD12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3F3B-88AE-4318-BF4C-91D1998D4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5806-1565-4A26-9C51-B6A2F8CD12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3F3B-88AE-4318-BF4C-91D1998D4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5806-1565-4A26-9C51-B6A2F8CD12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3F3B-88AE-4318-BF4C-91D1998D4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5806-1565-4A26-9C51-B6A2F8CD12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3F3B-88AE-4318-BF4C-91D1998D4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5806-1565-4A26-9C51-B6A2F8CD12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3F3B-88AE-4318-BF4C-91D1998D4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5806-1565-4A26-9C51-B6A2F8CD12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3F3B-88AE-4318-BF4C-91D1998D4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5806-1565-4A26-9C51-B6A2F8CD12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3F3B-88AE-4318-BF4C-91D1998D4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5806-1565-4A26-9C51-B6A2F8CD12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3F3B-88AE-4318-BF4C-91D1998D4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5806-1565-4A26-9C51-B6A2F8CD12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3F3B-88AE-4318-BF4C-91D1998D4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5806-1565-4A26-9C51-B6A2F8CD12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3F3B-88AE-4318-BF4C-91D1998D4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5806-1565-4A26-9C51-B6A2F8CD12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3F3B-88AE-4318-BF4C-91D1998D4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5806-1565-4A26-9C51-B6A2F8CD12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3F3B-88AE-4318-BF4C-91D1998D4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5806-1565-4A26-9C51-B6A2F8CD12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3F3B-88AE-4318-BF4C-91D1998D4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5806-1565-4A26-9C51-B6A2F8CD12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3F3B-88AE-4318-BF4C-91D1998D4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5806-1565-4A26-9C51-B6A2F8CD12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3F3B-88AE-4318-BF4C-91D1998D4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5806-1565-4A26-9C51-B6A2F8CD12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3F3B-88AE-4318-BF4C-91D1998D4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845806-1565-4A26-9C51-B6A2F8CD12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13F3B-88AE-4318-BF4C-91D1998D4E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45806-1565-4A26-9C51-B6A2F8CD12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13F3B-88AE-4318-BF4C-91D1998D4E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845806-1565-4A26-9C51-B6A2F8CD121A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13F3B-88AE-4318-BF4C-91D1998D4E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40.jpeg"/><Relationship Id="rId7" Type="http://schemas.openxmlformats.org/officeDocument/2006/relationships/diagramColors" Target="../diagrams/colors5.xm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image" Target="../media/image20.png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notesSlide" Target="../notesSlides/notesSlide1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microsoft.com/office/2007/relationships/diagramDrawing" Target="../diagrams/drawing3.xml"/><Relationship Id="rId5" Type="http://schemas.openxmlformats.org/officeDocument/2006/relationships/image" Target="../media/image22.jpeg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image" Target="../media/image21.jpeg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I:\НОВАЯ ФЛЭШКА\Фураева Ольга Викторовна\Молодые специалисты\Конкурс молодого педагога\Педагогические надежды\сувенирка\полос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77"/>
            <a:ext cx="990720" cy="6858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3" descr="I:\НОВАЯ ФЛЭШКА\Фураева Ольга Викторовна\Молодые специалисты\Конкурс молодого педагога\Педагогические надежды\сувенирка\вензель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3440" y="4437000"/>
            <a:ext cx="1150560" cy="237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I:\НОВАЯ ФЛЭШКА\Фураева Ольга Викторовна\Молодые специалисты\Конкурс молодого педагога\Педагогические надежды\сувенирка\вензель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0" y="189004"/>
            <a:ext cx="865440" cy="15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Прямоугольник 3"/>
          <p:cNvSpPr>
            <a:spLocks noChangeArrowheads="1"/>
          </p:cNvSpPr>
          <p:nvPr/>
        </p:nvSpPr>
        <p:spPr bwMode="auto">
          <a:xfrm>
            <a:off x="979537" y="1657803"/>
            <a:ext cx="7912946" cy="2940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0" tIns="45647" rIns="91290" bIns="45647">
            <a:spAutoFit/>
          </a:bodyPr>
          <a:lstStyle/>
          <a:p>
            <a:pPr algn="ctr" defTabSz="1006475">
              <a:defRPr/>
            </a:pPr>
            <a:r>
              <a:rPr lang="ru-RU" sz="2905" b="1" dirty="0">
                <a:ln w="10541" cmpd="sng">
                  <a:gradFill>
                    <a:gsLst>
                      <a:gs pos="97000">
                        <a:srgbClr val="351413"/>
                      </a:gs>
                      <a:gs pos="22000">
                        <a:srgbClr val="CA6E6C"/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51000">
                      <a:srgbClr val="8064A2">
                        <a:lumMod val="75000"/>
                      </a:srgbClr>
                    </a:gs>
                    <a:gs pos="42000">
                      <a:srgbClr val="501D1C"/>
                    </a:gs>
                    <a:gs pos="71001">
                      <a:srgbClr val="D07C7A"/>
                    </a:gs>
                    <a:gs pos="87000">
                      <a:srgbClr val="E7CFC7"/>
                    </a:gs>
                    <a:gs pos="100000">
                      <a:srgbClr val="55261C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Десятый городской конкурс профессионального мастерства молодых педагогов </a:t>
            </a:r>
            <a:r>
              <a:rPr lang="ru-RU" sz="4810" b="1" i="1" dirty="0">
                <a:ln w="10541" cmpd="sng">
                  <a:gradFill>
                    <a:gsLst>
                      <a:gs pos="97000">
                        <a:srgbClr val="351413"/>
                      </a:gs>
                      <a:gs pos="22000">
                        <a:srgbClr val="CA6E6C"/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51000">
                      <a:srgbClr val="8064A2">
                        <a:lumMod val="75000"/>
                      </a:srgbClr>
                    </a:gs>
                    <a:gs pos="42000">
                      <a:srgbClr val="501D1C"/>
                    </a:gs>
                    <a:gs pos="71001">
                      <a:srgbClr val="D07C7A"/>
                    </a:gs>
                    <a:gs pos="87000">
                      <a:srgbClr val="E7CFC7"/>
                    </a:gs>
                    <a:gs pos="100000">
                      <a:srgbClr val="55261C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«</a:t>
            </a:r>
            <a:r>
              <a:rPr lang="ru-RU" sz="4900" b="1" i="1" dirty="0">
                <a:ln w="10541" cmpd="sng">
                  <a:gradFill>
                    <a:gsLst>
                      <a:gs pos="97000">
                        <a:srgbClr val="351413"/>
                      </a:gs>
                      <a:gs pos="22000">
                        <a:srgbClr val="CA6E6C"/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51000">
                      <a:srgbClr val="8064A2">
                        <a:lumMod val="75000"/>
                      </a:srgbClr>
                    </a:gs>
                    <a:gs pos="42000">
                      <a:srgbClr val="501D1C"/>
                    </a:gs>
                    <a:gs pos="71001">
                      <a:srgbClr val="D07C7A"/>
                    </a:gs>
                    <a:gs pos="87000">
                      <a:srgbClr val="E7CFC7"/>
                    </a:gs>
                    <a:gs pos="100000">
                      <a:srgbClr val="55261C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ПЕДАГОГИЧЕСКИЕ НАДЕЖДЫ</a:t>
            </a:r>
            <a:r>
              <a:rPr lang="ru-RU" sz="4810" b="1" i="1" dirty="0">
                <a:ln w="10541" cmpd="sng">
                  <a:gradFill>
                    <a:gsLst>
                      <a:gs pos="97000">
                        <a:srgbClr val="351413"/>
                      </a:gs>
                      <a:gs pos="22000">
                        <a:srgbClr val="CA6E6C"/>
                      </a:gs>
                    </a:gsLst>
                    <a:lin ang="5400000" scaled="0"/>
                  </a:gradFill>
                  <a:prstDash val="solid"/>
                </a:ln>
                <a:gradFill>
                  <a:gsLst>
                    <a:gs pos="51000">
                      <a:srgbClr val="8064A2">
                        <a:lumMod val="75000"/>
                      </a:srgbClr>
                    </a:gs>
                    <a:gs pos="42000">
                      <a:srgbClr val="501D1C"/>
                    </a:gs>
                    <a:gs pos="71001">
                      <a:srgbClr val="D07C7A"/>
                    </a:gs>
                    <a:gs pos="87000">
                      <a:srgbClr val="E7CFC7"/>
                    </a:gs>
                    <a:gs pos="100000">
                      <a:srgbClr val="55261C"/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+mn-ea"/>
                <a:cs typeface="Times New Roman" panose="02020603050405020304" pitchFamily="18" charset="0"/>
              </a:rPr>
              <a:t>»</a:t>
            </a:r>
          </a:p>
        </p:txBody>
      </p:sp>
      <p:sp>
        <p:nvSpPr>
          <p:cNvPr id="74759" name="TextBox 1"/>
          <p:cNvSpPr txBox="1">
            <a:spLocks noChangeArrowheads="1"/>
          </p:cNvSpPr>
          <p:nvPr/>
        </p:nvSpPr>
        <p:spPr bwMode="auto">
          <a:xfrm>
            <a:off x="979537" y="97812"/>
            <a:ext cx="6662384" cy="551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90" tIns="45647" rIns="91290" bIns="45647">
            <a:spAutoFit/>
          </a:bodyPr>
          <a:lstStyle>
            <a:lvl1pPr defTabSz="91313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DejaVu Sans"/>
                <a:cs typeface="DejaVu Sans"/>
              </a:defRPr>
            </a:lvl1pPr>
            <a:lvl2pPr marL="742950" indent="-285750" defTabSz="91313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DejaVu Sans"/>
                <a:cs typeface="DejaVu Sans"/>
              </a:defRPr>
            </a:lvl2pPr>
            <a:lvl3pPr marL="1143000" indent="-228600" defTabSz="91313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DejaVu Sans"/>
                <a:cs typeface="DejaVu Sans"/>
              </a:defRPr>
            </a:lvl3pPr>
            <a:lvl4pPr marL="1600200" indent="-228600" defTabSz="91313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DejaVu Sans"/>
                <a:cs typeface="DejaVu Sans"/>
              </a:defRPr>
            </a:lvl4pPr>
            <a:lvl5pPr marL="2057400" indent="-228600" defTabSz="91313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DejaVu Sans"/>
                <a:cs typeface="DejaVu Sans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DejaVu Sans"/>
                <a:cs typeface="DejaVu Sans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DejaVu Sans"/>
                <a:cs typeface="DejaVu Sans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DejaVu Sans"/>
                <a:cs typeface="DejaVu Sans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DejaVu Sans"/>
                <a:cs typeface="DejaVu Sans"/>
              </a:defRPr>
            </a:lvl9pPr>
          </a:lstStyle>
          <a:p>
            <a:pPr algn="ctr" eaLnBrk="1" hangingPunct="1">
              <a:buFont typeface="Times New Roman" panose="02020603050405020304" pitchFamily="18" charset="0"/>
              <a:buNone/>
              <a:defRPr/>
            </a:pPr>
            <a:r>
              <a:rPr lang="ru-RU" altLang="ru-RU" sz="1000" b="1" kern="10" dirty="0">
                <a:gradFill rotWithShape="1">
                  <a:gsLst>
                    <a:gs pos="0">
                      <a:srgbClr val="400040"/>
                    </a:gs>
                    <a:gs pos="23000">
                      <a:srgbClr val="400040"/>
                    </a:gs>
                    <a:gs pos="70000">
                      <a:srgbClr val="8F0040"/>
                    </a:gs>
                    <a:gs pos="100000">
                      <a:srgbClr val="F27300"/>
                    </a:gs>
                  </a:gsLst>
                  <a:lin ang="5400000" scaled="1"/>
                </a:gra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/>
              </a:rPr>
              <a:t>Департамент образования мэрии города Ярославля</a:t>
            </a:r>
          </a:p>
          <a:p>
            <a:pPr algn="ctr" eaLnBrk="1" hangingPunct="1">
              <a:buFont typeface="Times New Roman" panose="02020603050405020304" pitchFamily="18" charset="0"/>
              <a:buNone/>
              <a:defRPr/>
            </a:pPr>
            <a:r>
              <a:rPr lang="ru-RU" sz="1000" b="1" kern="10" dirty="0">
                <a:gradFill rotWithShape="1">
                  <a:gsLst>
                    <a:gs pos="0">
                      <a:srgbClr val="400040"/>
                    </a:gs>
                    <a:gs pos="23000">
                      <a:srgbClr val="400040"/>
                    </a:gs>
                    <a:gs pos="70000">
                      <a:srgbClr val="8F0040"/>
                    </a:gs>
                    <a:gs pos="100000">
                      <a:srgbClr val="F27300"/>
                    </a:gs>
                  </a:gsLst>
                  <a:lin ang="5400000" scaled="1"/>
                </a:gra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/>
              </a:rPr>
              <a:t>Ярославский городской комитет профсоюза работников народного образования и науки РФ</a:t>
            </a:r>
            <a:endParaRPr lang="ru-RU" altLang="ru-RU" sz="1000" b="1" kern="10" dirty="0">
              <a:gradFill rotWithShape="1">
                <a:gsLst>
                  <a:gs pos="0">
                    <a:srgbClr val="400040"/>
                  </a:gs>
                  <a:gs pos="23000">
                    <a:srgbClr val="400040"/>
                  </a:gs>
                  <a:gs pos="70000">
                    <a:srgbClr val="8F0040"/>
                  </a:gs>
                  <a:gs pos="100000">
                    <a:srgbClr val="F27300"/>
                  </a:gs>
                </a:gsLst>
                <a:lin ang="5400000" scaled="1"/>
              </a:gradFill>
              <a:latin typeface="Georgia" panose="02040502050405020303" pitchFamily="18" charset="0"/>
              <a:ea typeface="Arial Unicode MS" panose="020B0604020202020204" pitchFamily="34" charset="-128"/>
              <a:cs typeface="Times New Roman" panose="02020603050405020304"/>
            </a:endParaRPr>
          </a:p>
          <a:p>
            <a:pPr algn="ctr" eaLnBrk="1" hangingPunct="1">
              <a:buFont typeface="Times New Roman" panose="02020603050405020304" pitchFamily="18" charset="0"/>
              <a:buNone/>
              <a:defRPr/>
            </a:pPr>
            <a:r>
              <a:rPr lang="ru-RU" altLang="ru-RU" sz="1000" b="1" kern="10" dirty="0">
                <a:gradFill rotWithShape="1">
                  <a:gsLst>
                    <a:gs pos="0">
                      <a:srgbClr val="400040"/>
                    </a:gs>
                    <a:gs pos="23000">
                      <a:srgbClr val="400040"/>
                    </a:gs>
                    <a:gs pos="70000">
                      <a:srgbClr val="8F0040"/>
                    </a:gs>
                    <a:gs pos="100000">
                      <a:srgbClr val="F27300"/>
                    </a:gs>
                  </a:gsLst>
                  <a:lin ang="5400000" scaled="1"/>
                </a:gradFill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/>
              </a:rPr>
              <a:t>Городской центр развития образования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9484" y="5589362"/>
            <a:ext cx="7460299" cy="425450"/>
          </a:xfrm>
          <a:prstGeom prst="rect">
            <a:avLst/>
          </a:prstGeom>
          <a:noFill/>
        </p:spPr>
        <p:txBody>
          <a:bodyPr lIns="91290" tIns="45647" rIns="91290" bIns="45647">
            <a:spAutoFit/>
          </a:bodyPr>
          <a:lstStyle>
            <a:lvl1pPr defTabSz="91313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1pPr>
            <a:lvl2pPr marL="742950" indent="-285750" defTabSz="91313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2pPr>
            <a:lvl3pPr marL="1143000" indent="-228600" defTabSz="91313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3pPr>
            <a:lvl4pPr marL="1600200" indent="-228600" defTabSz="91313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4pPr>
            <a:lvl5pPr marL="2057400" indent="-228600" defTabSz="91313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5pPr>
            <a:lvl6pPr marL="2514600" indent="-228600" defTabSz="91313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6pPr>
            <a:lvl7pPr marL="2971800" indent="-228600" defTabSz="91313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7pPr>
            <a:lvl8pPr marL="3429000" indent="-228600" defTabSz="91313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8pPr>
            <a:lvl9pPr marL="3886200" indent="-228600" defTabSz="91313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defRPr>
            </a:lvl9pPr>
          </a:lstStyle>
          <a:p>
            <a:pPr algn="ctr" eaLnBrk="1" hangingPunct="1">
              <a:buFont typeface="Times New Roman" panose="02020603050405020304" pitchFamily="18" charset="0"/>
              <a:buNone/>
              <a:defRPr/>
            </a:pPr>
            <a:r>
              <a:rPr lang="ru-RU" sz="2175" b="1" i="1" kern="10" dirty="0">
                <a:gradFill rotWithShape="1">
                  <a:gsLst>
                    <a:gs pos="0">
                      <a:srgbClr val="400040"/>
                    </a:gs>
                    <a:gs pos="23000">
                      <a:srgbClr val="400040"/>
                    </a:gs>
                    <a:gs pos="70000">
                      <a:srgbClr val="8F0040"/>
                    </a:gs>
                    <a:gs pos="100000">
                      <a:srgbClr val="F2730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  <a:ea typeface="Arial Unicode MS" panose="020B0604020202020204" pitchFamily="34" charset="-128"/>
                <a:cs typeface="Times New Roman" panose="02020603050405020304"/>
              </a:rPr>
              <a:t>«Будущее в руках тех, кто учит и учится!»</a:t>
            </a:r>
          </a:p>
        </p:txBody>
      </p:sp>
      <p:pic>
        <p:nvPicPr>
          <p:cNvPr id="25608" name="Picture 5" descr="I:\НОВАЯ ФЛЭШКА\Фураева Ольга Викторовна\Молодые специалисты\Конкурс молодого педагога\Педагогические надежды\сувенирка\логотип.pn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000" y="65163"/>
            <a:ext cx="1663200" cy="1592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026" y="459429"/>
            <a:ext cx="7200800" cy="1080120"/>
          </a:xfrm>
        </p:spPr>
        <p:txBody>
          <a:bodyPr>
            <a:normAutofit fontScale="90000"/>
          </a:bodyPr>
          <a:lstStyle/>
          <a:p>
            <a:pPr marR="0" lvl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defRPr/>
            </a:pPr>
            <a:b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ru-RU" sz="5000" b="1" i="0" u="none" strike="noStrike" kern="1200" cap="none" spc="0" normalizeH="0" baseline="0" noProof="0" dirty="0">
                <a:ln>
                  <a:noFill/>
                </a:ln>
                <a:solidFill>
                  <a:srgbClr val="5A07EF"/>
                </a:solidFill>
                <a:effectLst/>
                <a:uLnTx/>
                <a:uFillTx/>
                <a:latin typeface="+mn-lt"/>
                <a:ea typeface="+mn-ea"/>
                <a:cs typeface="Times New Roman" panose="02020603050405020304" pitchFamily="18" charset="0"/>
              </a:rPr>
              <a:t>Методическая копилка</a:t>
            </a:r>
            <a:b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br>
              <a:rPr kumimoji="0" lang="ru-RU" sz="1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lang="ru-RU" dirty="0"/>
          </a:p>
        </p:txBody>
      </p:sp>
      <p:pic>
        <p:nvPicPr>
          <p:cNvPr id="6146" name="Picture 2" descr="Герб школ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" y="116840"/>
            <a:ext cx="659765" cy="88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6" descr="https://img2.freepng.ru/20180328/akw/kisspng-powerpoint-animation-business-clip-art-work-5abb8a947df8b3.741303621522240148516.jpg">
            <a:extLst>
              <a:ext uri="{FF2B5EF4-FFF2-40B4-BE49-F238E27FC236}">
                <a16:creationId xmlns:a16="http://schemas.microsoft.com/office/drawing/2014/main" id="{C15ABF8D-35EA-4454-8071-B0AEBDDDE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8833" y="342291"/>
            <a:ext cx="2162525" cy="144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2B983C-0519-4A46-A1D7-3FBEFA59D4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15949"/>
            <a:ext cx="3084174" cy="23131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CF77FF-4003-4E85-879E-215A3121B25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1522"/>
            <a:ext cx="3084172" cy="231312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9D25462-8E57-40C6-AE3A-1A632B3B5AA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9834" y="1321523"/>
            <a:ext cx="3084172" cy="2313129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5F4D6AD-AB6D-45C9-A72B-BAF6E3DD6F7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7336" y="3634651"/>
            <a:ext cx="5932806" cy="301730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school37.centerstart.ru/sites/school37.centerstart.ru/files/tmp/inf%20sis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1124585"/>
            <a:ext cx="2507615" cy="1772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352928" cy="1935088"/>
          </a:xfrm>
        </p:spPr>
        <p:txBody>
          <a:bodyPr>
            <a:normAutofit/>
          </a:bodyPr>
          <a:lstStyle/>
          <a:p>
            <a:pPr algn="ctr"/>
            <a:br>
              <a:rPr lang="ru-RU" b="1" dirty="0"/>
            </a:br>
            <a:endParaRPr lang="ru-RU" b="1" dirty="0"/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1473835" y="0"/>
            <a:ext cx="7272655" cy="157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R="0" lvl="0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defRPr/>
            </a:pPr>
            <a:r>
              <a:rPr lang="ru-RU" altLang="ru-RU" sz="4500" b="1" dirty="0">
                <a:solidFill>
                  <a:srgbClr val="5A07EF"/>
                </a:solidFill>
                <a:latin typeface="+mn-lt"/>
                <a:cs typeface="Times New Roman" panose="02020603050405020304" pitchFamily="18" charset="0"/>
              </a:rPr>
              <a:t>Функциональная грамотность</a:t>
            </a:r>
          </a:p>
        </p:txBody>
      </p:sp>
      <p:pic>
        <p:nvPicPr>
          <p:cNvPr id="9218" name="Picture 2" descr="Герб школ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6840"/>
            <a:ext cx="100584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5E5AA44B-02C5-410F-8F30-1982220FDE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0802921"/>
              </p:ext>
            </p:extLst>
          </p:nvPr>
        </p:nvGraphicFramePr>
        <p:xfrm>
          <a:off x="116266" y="1629258"/>
          <a:ext cx="6615973" cy="45360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95" y="260350"/>
            <a:ext cx="7800340" cy="7155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685800">
              <a:lnSpc>
                <a:spcPct val="90000"/>
              </a:lnSpc>
              <a:spcBef>
                <a:spcPts val="750"/>
              </a:spcBef>
              <a:defRPr/>
            </a:pPr>
            <a:r>
              <a:rPr kumimoji="0" lang="ru-RU" sz="4500" b="1" i="0" u="none" strike="noStrike" kern="1200" cap="none" spc="0" normalizeH="0" baseline="0" noProof="0" dirty="0">
                <a:ln>
                  <a:noFill/>
                </a:ln>
                <a:solidFill>
                  <a:srgbClr val="5A07EF"/>
                </a:solidFill>
                <a:effectLst/>
                <a:uLnTx/>
                <a:uFillTx/>
                <a:cs typeface="Times New Roman" panose="02020603050405020304" pitchFamily="18" charset="0"/>
              </a:rPr>
              <a:t>Будущее и перспективы…</a:t>
            </a:r>
          </a:p>
        </p:txBody>
      </p:sp>
      <p:pic>
        <p:nvPicPr>
          <p:cNvPr id="7170" name="Picture 2" descr="Герб школ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" y="116840"/>
            <a:ext cx="753745" cy="1083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635" y="4771612"/>
            <a:ext cx="2738456" cy="1954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F1858E1-A5C2-47D3-83B1-1CF97598ED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3684977" cy="49133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44E1988-5C59-48F6-8987-E75507985CD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933" y="1340768"/>
            <a:ext cx="4572970" cy="34297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Герб школ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747" y="93909"/>
            <a:ext cx="9810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29180" y="93980"/>
            <a:ext cx="6131560" cy="1383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5A07EF"/>
                </a:solidFill>
              </a:rPr>
              <a:t>КОНКУРСНОЕ ИСПЫТАНИЕ ЗАОЧНОГО ЭТАПА ПЕРВОГО ТУРА  </a:t>
            </a:r>
          </a:p>
          <a:p>
            <a:pPr algn="ctr"/>
            <a:r>
              <a:rPr lang="ru-RU" sz="2800" b="1" dirty="0">
                <a:solidFill>
                  <a:srgbClr val="5A07EF"/>
                </a:solidFill>
              </a:rPr>
              <a:t>«У меня это хорошо получается»</a:t>
            </a:r>
          </a:p>
        </p:txBody>
      </p:sp>
      <p:pic>
        <p:nvPicPr>
          <p:cNvPr id="25602" name="Picture 2" descr="I:\НОВАЯ ФЛЭШКА\Фураева Ольга Викторовна\Молодые специалисты\Конкурс молодого педагога\Педагогические надежды\сувенирка\полоса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115"/>
            <a:ext cx="954405" cy="688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Текстовое поле 9"/>
          <p:cNvSpPr txBox="1"/>
          <p:nvPr/>
        </p:nvSpPr>
        <p:spPr>
          <a:xfrm>
            <a:off x="4470400" y="1305560"/>
            <a:ext cx="4366260" cy="489364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Волкова Ирина Викторовна,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учитель немецкого языка</a:t>
            </a: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муниципальное общеобразовательное учреждение «Средняя школа №43 им. А.С. Пушкина с углубленным изучением немецкого языка»</a:t>
            </a:r>
            <a:endParaRPr lang="ru-RU" altLang="en-US" sz="24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2B7C50-592D-482A-83E4-8B1BEACFB0D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t="15289" r="3321" b="4182"/>
          <a:stretch/>
        </p:blipFill>
        <p:spPr>
          <a:xfrm>
            <a:off x="1113573" y="1728424"/>
            <a:ext cx="3197658" cy="512957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7677ED9-00D9-40C4-A1AE-0844FDFEEF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247" y="4149426"/>
            <a:ext cx="3240893" cy="242054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E5E841C7-7AE0-49EB-BD76-A9E89ACEF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17" y="825451"/>
            <a:ext cx="4538542" cy="3013592"/>
          </a:xfrm>
          <a:prstGeom prst="rect">
            <a:avLst/>
          </a:prstGeom>
        </p:spPr>
      </p:pic>
      <p:pic>
        <p:nvPicPr>
          <p:cNvPr id="1026" name="Picture 2" descr="Герб школы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9" y="120601"/>
            <a:ext cx="98107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8" y="163920"/>
            <a:ext cx="8334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rgbClr val="5A07EF"/>
                </a:solidFill>
              </a:rPr>
              <a:t>У меня это хорошо получается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3306ECD-4860-4B5E-B096-91EF597F68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29" y="1772816"/>
            <a:ext cx="2946151" cy="524191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3D3F2DF-B633-4596-8D17-2197E926F6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1383" y="2708920"/>
            <a:ext cx="2895786" cy="386104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25760"/>
            <a:ext cx="8606190" cy="1660166"/>
          </a:xfrm>
        </p:spPr>
        <p:txBody>
          <a:bodyPr anchor="t">
            <a:noAutofit/>
          </a:bodyPr>
          <a:lstStyle/>
          <a:p>
            <a:pPr algn="ctr">
              <a:lnSpc>
                <a:spcPct val="100000"/>
              </a:lnSpc>
            </a:pPr>
            <a:br>
              <a:rPr lang="ru-RU" sz="4500" b="1" dirty="0"/>
            </a:br>
            <a:endParaRPr lang="ru-RU" sz="4500" b="1" dirty="0"/>
          </a:p>
        </p:txBody>
      </p:sp>
      <p:pic>
        <p:nvPicPr>
          <p:cNvPr id="2050" name="Picture 2" descr="Герб школ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" y="188595"/>
            <a:ext cx="668655" cy="961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>
            <a:extLst>
              <a:ext uri="{FF2B5EF4-FFF2-40B4-BE49-F238E27FC236}">
                <a16:creationId xmlns:a16="http://schemas.microsoft.com/office/drawing/2014/main" id="{713DEE50-8834-45FC-A364-AB868A1CF0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2713805"/>
              </p:ext>
            </p:extLst>
          </p:nvPr>
        </p:nvGraphicFramePr>
        <p:xfrm>
          <a:off x="214282" y="332656"/>
          <a:ext cx="860619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72CFB5A-705A-47E1-97CB-D06FB32330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3951312"/>
            <a:ext cx="3707904" cy="278092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05" y="44450"/>
            <a:ext cx="1003300" cy="1440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84219B4-653F-4F5A-ACF7-6D352443962E}"/>
              </a:ext>
            </a:extLst>
          </p:cNvPr>
          <p:cNvSpPr/>
          <p:nvPr/>
        </p:nvSpPr>
        <p:spPr>
          <a:xfrm>
            <a:off x="2195736" y="532377"/>
            <a:ext cx="47525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Примеры упражнений</a:t>
            </a:r>
            <a:endParaRPr lang="ru-RU" sz="36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CCC8653-8404-4D78-BB07-1444298D97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179541"/>
            <a:ext cx="2211486" cy="2211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Схема 4">
            <a:extLst>
              <a:ext uri="{FF2B5EF4-FFF2-40B4-BE49-F238E27FC236}">
                <a16:creationId xmlns:a16="http://schemas.microsoft.com/office/drawing/2014/main" id="{CEB0C9C7-ACCD-422E-B866-189D37F436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9536901"/>
              </p:ext>
            </p:extLst>
          </p:nvPr>
        </p:nvGraphicFramePr>
        <p:xfrm>
          <a:off x="2493978" y="132080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5255" y="346594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>
                <a:solidFill>
                  <a:srgbClr val="5A07EF"/>
                </a:solidFill>
                <a:latin typeface="+mn-lt"/>
                <a:cs typeface="Times New Roman" panose="02020603050405020304" pitchFamily="18" charset="0"/>
              </a:rPr>
              <a:t>Оценка эффективности результатов</a:t>
            </a:r>
          </a:p>
        </p:txBody>
      </p:sp>
      <p:pic>
        <p:nvPicPr>
          <p:cNvPr id="3074" name="Picture 2" descr="Герб школ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09126"/>
            <a:ext cx="997934" cy="1433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Инфографика ">
            <a:extLst>
              <a:ext uri="{FF2B5EF4-FFF2-40B4-BE49-F238E27FC236}">
                <a16:creationId xmlns:a16="http://schemas.microsoft.com/office/drawing/2014/main" id="{C06F4EB8-AC7C-4B7E-883F-173C5637C8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20" y="4236243"/>
            <a:ext cx="1640515" cy="1640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Таблица 7">
            <a:extLst>
              <a:ext uri="{FF2B5EF4-FFF2-40B4-BE49-F238E27FC236}">
                <a16:creationId xmlns:a16="http://schemas.microsoft.com/office/drawing/2014/main" id="{3AD9F9C0-D645-4217-8645-AA2CCB5A1B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0874477"/>
              </p:ext>
            </p:extLst>
          </p:nvPr>
        </p:nvGraphicFramePr>
        <p:xfrm>
          <a:off x="628650" y="2027584"/>
          <a:ext cx="5848985" cy="1496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7310">
                  <a:extLst>
                    <a:ext uri="{9D8B030D-6E8A-4147-A177-3AD203B41FA5}">
                      <a16:colId xmlns:a16="http://schemas.microsoft.com/office/drawing/2014/main" val="113006885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10196880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3817229906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1568229723"/>
                    </a:ext>
                  </a:extLst>
                </a:gridCol>
                <a:gridCol w="811530">
                  <a:extLst>
                    <a:ext uri="{9D8B030D-6E8A-4147-A177-3AD203B41FA5}">
                      <a16:colId xmlns:a16="http://schemas.microsoft.com/office/drawing/2014/main" val="122317100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Немецкий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4403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Неделя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Неделя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Неделя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Неделя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0605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Приветствие, прощание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358146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 тебя зовут?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420706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 у тебя дела?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9539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Откуда ты? Где ты живешь?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7656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Сколько тебе лет?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915866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каких языках ты говоришь?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03275812"/>
                  </a:ext>
                </a:extLst>
              </a:tr>
            </a:tbl>
          </a:graphicData>
        </a:graphic>
      </p:graphicFrame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227A3BED-F84A-4B30-8CB0-0C363CDB29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111537"/>
              </p:ext>
            </p:extLst>
          </p:nvPr>
        </p:nvGraphicFramePr>
        <p:xfrm>
          <a:off x="3059832" y="4077072"/>
          <a:ext cx="5847715" cy="1496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7310">
                  <a:extLst>
                    <a:ext uri="{9D8B030D-6E8A-4147-A177-3AD203B41FA5}">
                      <a16:colId xmlns:a16="http://schemas.microsoft.com/office/drawing/2014/main" val="2200509910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3695051494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966112121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580357042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4234656069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Спорт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5233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Упражнение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Неделя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Неделя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Неделя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Неделя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42009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Отжимания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3123437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Приседания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3687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Пресс (кол-во в минуту)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0113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Прыжок в длину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26209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Метание мяча в цель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40812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Скакалка (кол-во в минуту)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38811671"/>
                  </a:ext>
                </a:extLst>
              </a:tr>
            </a:tbl>
          </a:graphicData>
        </a:graphic>
      </p:graphicFrame>
      <p:pic>
        <p:nvPicPr>
          <p:cNvPr id="2052" name="Picture 4">
            <a:extLst>
              <a:ext uri="{FF2B5EF4-FFF2-40B4-BE49-F238E27FC236}">
                <a16:creationId xmlns:a16="http://schemas.microsoft.com/office/drawing/2014/main" id="{E365A1CE-1CFF-41D5-84C0-F6089CE58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471" y="2261341"/>
            <a:ext cx="1430288" cy="143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B19A32F-F295-46BC-A375-95DFB2C4F4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6370" y="1615770"/>
            <a:ext cx="2333625" cy="5905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0333" y="404664"/>
            <a:ext cx="7327726" cy="1325563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5A07EF"/>
                </a:solidFill>
                <a:latin typeface="+mn-lt"/>
                <a:cs typeface="Times New Roman" panose="02020603050405020304" pitchFamily="18" charset="0"/>
              </a:rPr>
              <a:t>Результаты освоения </a:t>
            </a:r>
            <a:r>
              <a:rPr lang="ru-RU" sz="3200" b="1" dirty="0">
                <a:solidFill>
                  <a:srgbClr val="5A07EF"/>
                </a:solidFill>
                <a:latin typeface="+mn-lt"/>
              </a:rPr>
              <a:t>программы за период октябрь 2022-февраль 2023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" y="332740"/>
            <a:ext cx="1109345" cy="1595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98615A98-45F2-4313-977F-8D8C502688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99" y="2132856"/>
            <a:ext cx="3124026" cy="2343020"/>
          </a:xfr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8DEB041-CF45-4902-8E04-63F6966076E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989" y="1588796"/>
            <a:ext cx="3169957" cy="237746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09F745B-9464-4D29-A991-EE64F1030D8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868" y="2200554"/>
            <a:ext cx="3275856" cy="2456892"/>
          </a:xfrm>
          <a:prstGeom prst="rect">
            <a:avLst/>
          </a:prstGeom>
        </p:spPr>
      </p:pic>
      <p:graphicFrame>
        <p:nvGraphicFramePr>
          <p:cNvPr id="17" name="Схема 16">
            <a:extLst>
              <a:ext uri="{FF2B5EF4-FFF2-40B4-BE49-F238E27FC236}">
                <a16:creationId xmlns:a16="http://schemas.microsoft.com/office/drawing/2014/main" id="{02DB9172-2C9E-4BED-9320-6719C3EA8E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9988105"/>
              </p:ext>
            </p:extLst>
          </p:nvPr>
        </p:nvGraphicFramePr>
        <p:xfrm>
          <a:off x="31846" y="3541011"/>
          <a:ext cx="6772402" cy="34563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Схема 19">
            <a:extLst>
              <a:ext uri="{FF2B5EF4-FFF2-40B4-BE49-F238E27FC236}">
                <a16:creationId xmlns:a16="http://schemas.microsoft.com/office/drawing/2014/main" id="{540CAAC9-2015-4858-BC9B-E0B7850971B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1565538"/>
              </p:ext>
            </p:extLst>
          </p:nvPr>
        </p:nvGraphicFramePr>
        <p:xfrm>
          <a:off x="5134196" y="5638174"/>
          <a:ext cx="3715561" cy="12198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25760"/>
            <a:ext cx="8352928" cy="1935088"/>
          </a:xfrm>
        </p:spPr>
        <p:txBody>
          <a:bodyPr>
            <a:normAutofit/>
          </a:bodyPr>
          <a:lstStyle/>
          <a:p>
            <a:pPr algn="ctr"/>
            <a:br>
              <a:rPr lang="ru-RU" b="1" dirty="0"/>
            </a:br>
            <a:endParaRPr lang="ru-RU" b="1" dirty="0"/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1331640" y="405894"/>
            <a:ext cx="8156880" cy="51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ru-RU" altLang="ru-RU" sz="3600" b="1" dirty="0" err="1">
                <a:solidFill>
                  <a:srgbClr val="5A07EF"/>
                </a:solidFill>
                <a:latin typeface="+mn-lt"/>
                <a:cs typeface="Times New Roman" panose="02020603050405020304" pitchFamily="18" charset="0"/>
              </a:rPr>
              <a:t>Инклюзивность</a:t>
            </a:r>
            <a:r>
              <a:rPr lang="ru-RU" altLang="ru-RU" sz="3600" b="1" dirty="0">
                <a:solidFill>
                  <a:srgbClr val="5A07EF"/>
                </a:solidFill>
                <a:latin typeface="+mn-lt"/>
                <a:cs typeface="Times New Roman" panose="02020603050405020304" pitchFamily="18" charset="0"/>
              </a:rPr>
              <a:t> образовательного процесса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643255" cy="922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6C32DD-66B8-4061-ABD3-BBE0B9FD34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5209" y="1054631"/>
            <a:ext cx="2594544" cy="177484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B3D11BE-33B3-4AF3-9774-544FB0306AE3}"/>
              </a:ext>
            </a:extLst>
          </p:cNvPr>
          <p:cNvSpPr/>
          <p:nvPr/>
        </p:nvSpPr>
        <p:spPr>
          <a:xfrm>
            <a:off x="1843788" y="1996456"/>
            <a:ext cx="205517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6AED7F9A-FB87-4F77-B1C5-8DDF33BE8D99}"/>
              </a:ext>
            </a:extLst>
          </p:cNvPr>
          <p:cNvSpPr/>
          <p:nvPr/>
        </p:nvSpPr>
        <p:spPr>
          <a:xfrm>
            <a:off x="1806779" y="2271832"/>
            <a:ext cx="244827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B5B4AD2-55B5-4923-86AC-9AFA02F0FCFF}"/>
              </a:ext>
            </a:extLst>
          </p:cNvPr>
          <p:cNvSpPr/>
          <p:nvPr/>
        </p:nvSpPr>
        <p:spPr>
          <a:xfrm>
            <a:off x="1843788" y="2152135"/>
            <a:ext cx="2055172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63BCF663-6692-4F75-8C1F-3999160625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681957"/>
              </p:ext>
            </p:extLst>
          </p:nvPr>
        </p:nvGraphicFramePr>
        <p:xfrm>
          <a:off x="429577" y="3110692"/>
          <a:ext cx="5848985" cy="1496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7310">
                  <a:extLst>
                    <a:ext uri="{9D8B030D-6E8A-4147-A177-3AD203B41FA5}">
                      <a16:colId xmlns:a16="http://schemas.microsoft.com/office/drawing/2014/main" val="3377011737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1256347165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4170955966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1953518228"/>
                    </a:ext>
                  </a:extLst>
                </a:gridCol>
                <a:gridCol w="811530">
                  <a:extLst>
                    <a:ext uri="{9D8B030D-6E8A-4147-A177-3AD203B41FA5}">
                      <a16:colId xmlns:a16="http://schemas.microsoft.com/office/drawing/2014/main" val="83905677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Немецкий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64296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Неделя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Неделя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Неделя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Неделя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6685001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Приветствие, прощание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5705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 тебя зовут?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57946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Как у тебя дела?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631269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Откуда ты? Где ты живешь?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27396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Сколько тебе лет?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+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9958311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 каких языках ты говоришь?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+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7798013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E057699D-2895-4E31-B0E9-F8CE6015B9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8471357"/>
              </p:ext>
            </p:extLst>
          </p:nvPr>
        </p:nvGraphicFramePr>
        <p:xfrm>
          <a:off x="3070816" y="4921294"/>
          <a:ext cx="5847715" cy="14965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07310">
                  <a:extLst>
                    <a:ext uri="{9D8B030D-6E8A-4147-A177-3AD203B41FA5}">
                      <a16:colId xmlns:a16="http://schemas.microsoft.com/office/drawing/2014/main" val="3333872794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2888204414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3768042964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4193496535"/>
                    </a:ext>
                  </a:extLst>
                </a:gridCol>
                <a:gridCol w="810260">
                  <a:extLst>
                    <a:ext uri="{9D8B030D-6E8A-4147-A177-3AD203B41FA5}">
                      <a16:colId xmlns:a16="http://schemas.microsoft.com/office/drawing/2014/main" val="3924694296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Спорт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4434419"/>
                  </a:ext>
                </a:extLst>
              </a:tr>
              <a:tr h="1497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Упражнение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Неделя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Неделя 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Неделя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Неделя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61196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Отжимания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52100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Приседания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освоить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6411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Пресс (кол-во в минуту)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15 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289253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Прыжок в длину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освоить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 см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50 см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920162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Метание мяча в цель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2 /10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3/10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3/10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5/10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4810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Скакалка (кол-во в минуту)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 освоить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освоить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освоить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3721481"/>
                  </a:ext>
                </a:extLst>
              </a:tr>
            </a:tbl>
          </a:graphicData>
        </a:graphic>
      </p:graphicFrame>
      <p:pic>
        <p:nvPicPr>
          <p:cNvPr id="3074" name="Picture 2" descr="Люблю ">
            <a:extLst>
              <a:ext uri="{FF2B5EF4-FFF2-40B4-BE49-F238E27FC236}">
                <a16:creationId xmlns:a16="http://schemas.microsoft.com/office/drawing/2014/main" id="{6B2F090F-BAB8-477F-91DD-70AEC8BF3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164768"/>
            <a:ext cx="1456854" cy="145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606" y="-402789"/>
            <a:ext cx="8352928" cy="1935088"/>
          </a:xfrm>
        </p:spPr>
        <p:txBody>
          <a:bodyPr>
            <a:normAutofit/>
          </a:bodyPr>
          <a:lstStyle/>
          <a:p>
            <a:pPr algn="ctr"/>
            <a:br>
              <a:rPr lang="ru-RU" b="1" dirty="0"/>
            </a:br>
            <a:endParaRPr lang="ru-RU" b="1" dirty="0"/>
          </a:p>
        </p:txBody>
      </p:sp>
      <p:sp>
        <p:nvSpPr>
          <p:cNvPr id="8" name="Заголовок 1"/>
          <p:cNvSpPr txBox="1"/>
          <p:nvPr/>
        </p:nvSpPr>
        <p:spPr bwMode="auto">
          <a:xfrm>
            <a:off x="1043312" y="290245"/>
            <a:ext cx="7884368" cy="94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 defTabSz="685800" eaLnBrk="1" fontAlgn="auto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defRPr/>
            </a:pPr>
            <a:r>
              <a:rPr lang="ru-RU" altLang="ru-RU" sz="4500" b="1" dirty="0">
                <a:solidFill>
                  <a:srgbClr val="5A07EF"/>
                </a:solidFill>
                <a:latin typeface="+mn-lt"/>
                <a:cs typeface="Times New Roman" panose="02020603050405020304" pitchFamily="18" charset="0"/>
              </a:rPr>
              <a:t>2 в 1 – язык + спорт в школе</a:t>
            </a:r>
          </a:p>
        </p:txBody>
      </p:sp>
      <p:pic>
        <p:nvPicPr>
          <p:cNvPr id="5122" name="Picture 2" descr="Герб школ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" y="188595"/>
            <a:ext cx="658495" cy="946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999E767-24C8-44AD-B163-50E5FD158F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9" y="4138879"/>
            <a:ext cx="3238501" cy="242887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27B515-34A9-4704-8FB0-4B1D0BCC7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200" y="1237030"/>
            <a:ext cx="4071172" cy="2467113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7BBC310-26FD-4F59-924B-E541D7AA59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8" y="1277443"/>
            <a:ext cx="4020545" cy="2464517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36D5271-AEEA-44F6-9063-7A69BB1EA9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213" y="4015759"/>
            <a:ext cx="3924299" cy="257174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3FF152F-5B36-45D9-83A0-EC9E506829D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55498"/>
            <a:ext cx="3238502" cy="24288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464</Words>
  <Application>Microsoft Office PowerPoint</Application>
  <PresentationFormat>Экран (4:3)</PresentationFormat>
  <Paragraphs>193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Georgia</vt:lpstr>
      <vt:lpstr>Times New Roman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Оценка эффективности результатов</vt:lpstr>
      <vt:lpstr>Результаты освоения программы за период октябрь 2022-февраль 2023</vt:lpstr>
      <vt:lpstr> </vt:lpstr>
      <vt:lpstr> </vt:lpstr>
      <vt:lpstr> Методическая копилка  </vt:lpstr>
      <vt:lpstr> </vt:lpstr>
      <vt:lpstr>Презентация PowerPoint</vt:lpstr>
    </vt:vector>
  </TitlesOfParts>
  <Company>Правительство ЯО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Этика деловых отношений</dc:title>
  <dc:creator>Евстратова Евгения Николаевна</dc:creator>
  <cp:lastModifiedBy>Ирина</cp:lastModifiedBy>
  <cp:revision>272</cp:revision>
  <dcterms:created xsi:type="dcterms:W3CDTF">2015-11-24T11:48:00Z</dcterms:created>
  <dcterms:modified xsi:type="dcterms:W3CDTF">2023-03-12T19:55:10Z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5B78D45A935B49EC8E8F08A71650B304</vt:lpwstr>
  </property>
  <property fmtid="{D5CDD505-2E9C-101B-9397-08002B2CF9AE}" pid="3" name="KSOProductBuildVer">
    <vt:lpwstr>1049-11.2.0.11486</vt:lpwstr>
  </property>
</Properties>
</file>