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95C2A-D021-4432-8C64-7C82D8497E8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9E476-52D6-4D71-83EA-E58C4C15B736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F0D1D-CFEA-4747-9823-40661E53AC3C}" type="parTrans" cxnId="{9E3C383B-58E4-4ACD-A856-A419FDE82ABF}">
      <dgm:prSet/>
      <dgm:spPr/>
      <dgm:t>
        <a:bodyPr/>
        <a:lstStyle/>
        <a:p>
          <a:endParaRPr lang="ru-RU"/>
        </a:p>
      </dgm:t>
    </dgm:pt>
    <dgm:pt modelId="{4702A866-ADE8-4264-B020-4D7E0BC27442}" type="sibTrans" cxnId="{9E3C383B-58E4-4ACD-A856-A419FDE82ABF}">
      <dgm:prSet/>
      <dgm:spPr/>
      <dgm:t>
        <a:bodyPr/>
        <a:lstStyle/>
        <a:p>
          <a:endParaRPr lang="ru-RU"/>
        </a:p>
      </dgm:t>
    </dgm:pt>
    <dgm:pt modelId="{706A85B3-0DB6-45AC-A615-B6D9DBC3E51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Python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0482C-BAA7-4301-9057-2FB093277250}" type="parTrans" cxnId="{84F74422-E19B-4E8D-AD43-4D8BB267E968}">
      <dgm:prSet/>
      <dgm:spPr/>
      <dgm:t>
        <a:bodyPr/>
        <a:lstStyle/>
        <a:p>
          <a:endParaRPr lang="ru-RU"/>
        </a:p>
      </dgm:t>
    </dgm:pt>
    <dgm:pt modelId="{331F50C7-F24E-4872-ADE5-B0C8533F8DAF}" type="sibTrans" cxnId="{84F74422-E19B-4E8D-AD43-4D8BB267E968}">
      <dgm:prSet/>
      <dgm:spPr/>
      <dgm:t>
        <a:bodyPr/>
        <a:lstStyle/>
        <a:p>
          <a:endParaRPr lang="ru-RU"/>
        </a:p>
      </dgm:t>
    </dgm:pt>
    <dgm:pt modelId="{DD826918-A0BA-4BA5-8278-6BB31169414C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Drone-Blocks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7A78C-D2FE-46E0-95A4-E87681DBD012}" type="parTrans" cxnId="{59C0A794-7AFC-41FA-95E9-FED4C548946B}">
      <dgm:prSet/>
      <dgm:spPr/>
      <dgm:t>
        <a:bodyPr/>
        <a:lstStyle/>
        <a:p>
          <a:endParaRPr lang="ru-RU"/>
        </a:p>
      </dgm:t>
    </dgm:pt>
    <dgm:pt modelId="{B1DAF9B1-4F42-48E6-A1E1-F5B62810EAA4}" type="sibTrans" cxnId="{59C0A794-7AFC-41FA-95E9-FED4C548946B}">
      <dgm:prSet/>
      <dgm:spPr/>
      <dgm:t>
        <a:bodyPr/>
        <a:lstStyle/>
        <a:p>
          <a:endParaRPr lang="ru-RU"/>
        </a:p>
      </dgm:t>
    </dgm:pt>
    <dgm:pt modelId="{CCC42889-4113-4F02-9151-2FC52E782C7A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9161B-EA25-47BD-AA07-B74106FEF2EE}" type="parTrans" cxnId="{39EED1BA-CA5F-43F8-8D18-1B6717E34519}">
      <dgm:prSet/>
      <dgm:spPr/>
      <dgm:t>
        <a:bodyPr/>
        <a:lstStyle/>
        <a:p>
          <a:endParaRPr lang="ru-RU"/>
        </a:p>
      </dgm:t>
    </dgm:pt>
    <dgm:pt modelId="{1FEF1280-6B5F-4C6B-877C-5AB9D72ABF99}" type="sibTrans" cxnId="{39EED1BA-CA5F-43F8-8D18-1B6717E34519}">
      <dgm:prSet/>
      <dgm:spPr/>
      <dgm:t>
        <a:bodyPr/>
        <a:lstStyle/>
        <a:p>
          <a:endParaRPr lang="ru-RU"/>
        </a:p>
      </dgm:t>
    </dgm:pt>
    <dgm:pt modelId="{A0D581F0-F674-4999-BA78-3820AB0B7E6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Teello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8F01B-7BD0-4EA2-A279-03ED84552767}" type="parTrans" cxnId="{C5E168DF-144D-450A-94CC-DC7DEC11E323}">
      <dgm:prSet/>
      <dgm:spPr/>
      <dgm:t>
        <a:bodyPr/>
        <a:lstStyle/>
        <a:p>
          <a:endParaRPr lang="ru-RU"/>
        </a:p>
      </dgm:t>
    </dgm:pt>
    <dgm:pt modelId="{789FEF66-7048-497F-B57E-EB0D84752AB0}" type="sibTrans" cxnId="{C5E168DF-144D-450A-94CC-DC7DEC11E323}">
      <dgm:prSet/>
      <dgm:spPr/>
      <dgm:t>
        <a:bodyPr/>
        <a:lstStyle/>
        <a:p>
          <a:endParaRPr lang="ru-RU"/>
        </a:p>
      </dgm:t>
    </dgm:pt>
    <dgm:pt modelId="{98FB2B71-BF95-40C6-9C64-F6FCBA264F24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Tello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App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2B94F-8C30-49B9-8D33-9F9E3C0E5151}" type="parTrans" cxnId="{7055D3DA-3718-4FE0-97FE-6ED5423E3DFA}">
      <dgm:prSet/>
      <dgm:spPr/>
      <dgm:t>
        <a:bodyPr/>
        <a:lstStyle/>
        <a:p>
          <a:endParaRPr lang="ru-RU"/>
        </a:p>
      </dgm:t>
    </dgm:pt>
    <dgm:pt modelId="{F79B7005-99D9-44AD-B942-247F763565B6}" type="sibTrans" cxnId="{7055D3DA-3718-4FE0-97FE-6ED5423E3DFA}">
      <dgm:prSet/>
      <dgm:spPr/>
      <dgm:t>
        <a:bodyPr/>
        <a:lstStyle/>
        <a:p>
          <a:endParaRPr lang="ru-RU"/>
        </a:p>
      </dgm:t>
    </dgm:pt>
    <dgm:pt modelId="{2AFC8A45-9398-4480-8654-F07BA6C4CBF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Scratch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B92DE-2C82-4E42-8977-277B6B3ADCED}" type="parTrans" cxnId="{123BB50C-224D-47E6-986D-D49F33E1D0DB}">
      <dgm:prSet/>
      <dgm:spPr/>
      <dgm:t>
        <a:bodyPr/>
        <a:lstStyle/>
        <a:p>
          <a:endParaRPr lang="ru-RU"/>
        </a:p>
      </dgm:t>
    </dgm:pt>
    <dgm:pt modelId="{0485DC96-0480-4EB4-AFFD-6058761922BE}" type="sibTrans" cxnId="{123BB50C-224D-47E6-986D-D49F33E1D0DB}">
      <dgm:prSet/>
      <dgm:spPr/>
      <dgm:t>
        <a:bodyPr/>
        <a:lstStyle/>
        <a:p>
          <a:endParaRPr lang="ru-RU"/>
        </a:p>
      </dgm:t>
    </dgm:pt>
    <dgm:pt modelId="{50186EA5-2700-4C34-A5E7-88C152F26CE8}" type="pres">
      <dgm:prSet presAssocID="{2A395C2A-D021-4432-8C64-7C82D8497E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00FF0-56C9-478B-BD9C-B3ECDF452AA4}" type="pres">
      <dgm:prSet presAssocID="{B9A9E476-52D6-4D71-83EA-E58C4C15B736}" presName="linNode" presStyleCnt="0"/>
      <dgm:spPr/>
    </dgm:pt>
    <dgm:pt modelId="{A289E520-3A7A-4594-BCE8-A5450994421B}" type="pres">
      <dgm:prSet presAssocID="{B9A9E476-52D6-4D71-83EA-E58C4C15B736}" presName="parentShp" presStyleLbl="node1" presStyleIdx="0" presStyleCnt="2" custLinFactNeighborX="-1187" custLinFactNeighborY="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F222-3EF4-441A-A676-DA3255D65214}" type="pres">
      <dgm:prSet presAssocID="{B9A9E476-52D6-4D71-83EA-E58C4C15B73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F6645-4F7E-48F6-8F71-2FE2F48A8025}" type="pres">
      <dgm:prSet presAssocID="{4702A866-ADE8-4264-B020-4D7E0BC27442}" presName="spacing" presStyleCnt="0"/>
      <dgm:spPr/>
    </dgm:pt>
    <dgm:pt modelId="{815F1C6D-FC50-4881-9708-1F5EBF4576D9}" type="pres">
      <dgm:prSet presAssocID="{CCC42889-4113-4F02-9151-2FC52E782C7A}" presName="linNode" presStyleCnt="0"/>
      <dgm:spPr/>
    </dgm:pt>
    <dgm:pt modelId="{0536A49D-FD8B-4004-BF5A-F5C69E544194}" type="pres">
      <dgm:prSet presAssocID="{CCC42889-4113-4F02-9151-2FC52E782C7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7D780-A0BF-4EE4-9114-B21183FD4A2C}" type="pres">
      <dgm:prSet presAssocID="{CCC42889-4113-4F02-9151-2FC52E782C7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BB50C-224D-47E6-986D-D49F33E1D0DB}" srcId="{B9A9E476-52D6-4D71-83EA-E58C4C15B736}" destId="{2AFC8A45-9398-4480-8654-F07BA6C4CBF0}" srcOrd="1" destOrd="0" parTransId="{0CFB92DE-2C82-4E42-8977-277B6B3ADCED}" sibTransId="{0485DC96-0480-4EB4-AFFD-6058761922BE}"/>
    <dgm:cxn modelId="{01B8D52B-798E-4D62-A9DE-14398B410E32}" type="presOf" srcId="{CCC42889-4113-4F02-9151-2FC52E782C7A}" destId="{0536A49D-FD8B-4004-BF5A-F5C69E544194}" srcOrd="0" destOrd="0" presId="urn:microsoft.com/office/officeart/2005/8/layout/vList6"/>
    <dgm:cxn modelId="{8FB5B4B3-FCA5-4830-AFD4-77F7E418972B}" type="presOf" srcId="{A0D581F0-F674-4999-BA78-3820AB0B7E6D}" destId="{1F67D780-A0BF-4EE4-9114-B21183FD4A2C}" srcOrd="0" destOrd="0" presId="urn:microsoft.com/office/officeart/2005/8/layout/vList6"/>
    <dgm:cxn modelId="{84F74422-E19B-4E8D-AD43-4D8BB267E968}" srcId="{B9A9E476-52D6-4D71-83EA-E58C4C15B736}" destId="{706A85B3-0DB6-45AC-A615-B6D9DBC3E510}" srcOrd="0" destOrd="0" parTransId="{3BA0482C-BAA7-4301-9057-2FB093277250}" sibTransId="{331F50C7-F24E-4872-ADE5-B0C8533F8DAF}"/>
    <dgm:cxn modelId="{BE8E7A25-3BDB-4C14-AD00-50C2BDB51E03}" type="presOf" srcId="{98FB2B71-BF95-40C6-9C64-F6FCBA264F24}" destId="{1F67D780-A0BF-4EE4-9114-B21183FD4A2C}" srcOrd="0" destOrd="1" presId="urn:microsoft.com/office/officeart/2005/8/layout/vList6"/>
    <dgm:cxn modelId="{39EED1BA-CA5F-43F8-8D18-1B6717E34519}" srcId="{2A395C2A-D021-4432-8C64-7C82D8497E8B}" destId="{CCC42889-4113-4F02-9151-2FC52E782C7A}" srcOrd="1" destOrd="0" parTransId="{8E39161B-EA25-47BD-AA07-B74106FEF2EE}" sibTransId="{1FEF1280-6B5F-4C6B-877C-5AB9D72ABF99}"/>
    <dgm:cxn modelId="{6AAF9192-E2FC-4B1B-8FA4-A168CA5DBD88}" type="presOf" srcId="{DD826918-A0BA-4BA5-8278-6BB31169414C}" destId="{8157F222-3EF4-441A-A676-DA3255D65214}" srcOrd="0" destOrd="2" presId="urn:microsoft.com/office/officeart/2005/8/layout/vList6"/>
    <dgm:cxn modelId="{66C1102A-5BCC-4AF6-AAB3-A113C2FD2CA2}" type="presOf" srcId="{2A395C2A-D021-4432-8C64-7C82D8497E8B}" destId="{50186EA5-2700-4C34-A5E7-88C152F26CE8}" srcOrd="0" destOrd="0" presId="urn:microsoft.com/office/officeart/2005/8/layout/vList6"/>
    <dgm:cxn modelId="{7055D3DA-3718-4FE0-97FE-6ED5423E3DFA}" srcId="{CCC42889-4113-4F02-9151-2FC52E782C7A}" destId="{98FB2B71-BF95-40C6-9C64-F6FCBA264F24}" srcOrd="1" destOrd="0" parTransId="{9D92B94F-8C30-49B9-8D33-9F9E3C0E5151}" sibTransId="{F79B7005-99D9-44AD-B942-247F763565B6}"/>
    <dgm:cxn modelId="{770FF46E-E793-440C-B246-31404220C45B}" type="presOf" srcId="{2AFC8A45-9398-4480-8654-F07BA6C4CBF0}" destId="{8157F222-3EF4-441A-A676-DA3255D65214}" srcOrd="0" destOrd="1" presId="urn:microsoft.com/office/officeart/2005/8/layout/vList6"/>
    <dgm:cxn modelId="{C868E59E-162C-4B1D-9371-7E404B35E0CE}" type="presOf" srcId="{706A85B3-0DB6-45AC-A615-B6D9DBC3E510}" destId="{8157F222-3EF4-441A-A676-DA3255D65214}" srcOrd="0" destOrd="0" presId="urn:microsoft.com/office/officeart/2005/8/layout/vList6"/>
    <dgm:cxn modelId="{B0D822CC-4FB1-4588-9A42-07D567E6DF34}" type="presOf" srcId="{B9A9E476-52D6-4D71-83EA-E58C4C15B736}" destId="{A289E520-3A7A-4594-BCE8-A5450994421B}" srcOrd="0" destOrd="0" presId="urn:microsoft.com/office/officeart/2005/8/layout/vList6"/>
    <dgm:cxn modelId="{C5E168DF-144D-450A-94CC-DC7DEC11E323}" srcId="{CCC42889-4113-4F02-9151-2FC52E782C7A}" destId="{A0D581F0-F674-4999-BA78-3820AB0B7E6D}" srcOrd="0" destOrd="0" parTransId="{6358F01B-7BD0-4EA2-A279-03ED84552767}" sibTransId="{789FEF66-7048-497F-B57E-EB0D84752AB0}"/>
    <dgm:cxn modelId="{9E3C383B-58E4-4ACD-A856-A419FDE82ABF}" srcId="{2A395C2A-D021-4432-8C64-7C82D8497E8B}" destId="{B9A9E476-52D6-4D71-83EA-E58C4C15B736}" srcOrd="0" destOrd="0" parTransId="{BD1F0D1D-CFEA-4747-9823-40661E53AC3C}" sibTransId="{4702A866-ADE8-4264-B020-4D7E0BC27442}"/>
    <dgm:cxn modelId="{59C0A794-7AFC-41FA-95E9-FED4C548946B}" srcId="{B9A9E476-52D6-4D71-83EA-E58C4C15B736}" destId="{DD826918-A0BA-4BA5-8278-6BB31169414C}" srcOrd="2" destOrd="0" parTransId="{63C7A78C-D2FE-46E0-95A4-E87681DBD012}" sibTransId="{B1DAF9B1-4F42-48E6-A1E1-F5B62810EAA4}"/>
    <dgm:cxn modelId="{AB25FDC8-1F00-4D95-8B84-87DAFBF72E98}" type="presParOf" srcId="{50186EA5-2700-4C34-A5E7-88C152F26CE8}" destId="{49400FF0-56C9-478B-BD9C-B3ECDF452AA4}" srcOrd="0" destOrd="0" presId="urn:microsoft.com/office/officeart/2005/8/layout/vList6"/>
    <dgm:cxn modelId="{8840A059-A269-4278-910F-63C256705789}" type="presParOf" srcId="{49400FF0-56C9-478B-BD9C-B3ECDF452AA4}" destId="{A289E520-3A7A-4594-BCE8-A5450994421B}" srcOrd="0" destOrd="0" presId="urn:microsoft.com/office/officeart/2005/8/layout/vList6"/>
    <dgm:cxn modelId="{F54BD8D0-2BDD-40D8-8E3D-FAAB5AB0A272}" type="presParOf" srcId="{49400FF0-56C9-478B-BD9C-B3ECDF452AA4}" destId="{8157F222-3EF4-441A-A676-DA3255D65214}" srcOrd="1" destOrd="0" presId="urn:microsoft.com/office/officeart/2005/8/layout/vList6"/>
    <dgm:cxn modelId="{2FC38828-CB28-48AD-96D1-FF78485B13E6}" type="presParOf" srcId="{50186EA5-2700-4C34-A5E7-88C152F26CE8}" destId="{478F6645-4F7E-48F6-8F71-2FE2F48A8025}" srcOrd="1" destOrd="0" presId="urn:microsoft.com/office/officeart/2005/8/layout/vList6"/>
    <dgm:cxn modelId="{18D5BE97-0F16-4D63-85AF-A62952B7061F}" type="presParOf" srcId="{50186EA5-2700-4C34-A5E7-88C152F26CE8}" destId="{815F1C6D-FC50-4881-9708-1F5EBF4576D9}" srcOrd="2" destOrd="0" presId="urn:microsoft.com/office/officeart/2005/8/layout/vList6"/>
    <dgm:cxn modelId="{F8C46730-21A8-4669-8E6E-D0D29F5151D2}" type="presParOf" srcId="{815F1C6D-FC50-4881-9708-1F5EBF4576D9}" destId="{0536A49D-FD8B-4004-BF5A-F5C69E544194}" srcOrd="0" destOrd="0" presId="urn:microsoft.com/office/officeart/2005/8/layout/vList6"/>
    <dgm:cxn modelId="{1223E76A-B735-4D87-87EA-AD352B2345EB}" type="presParOf" srcId="{815F1C6D-FC50-4881-9708-1F5EBF4576D9}" destId="{1F67D780-A0BF-4EE4-9114-B21183FD4A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3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7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8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8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2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8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EA60-B260-436D-877D-D087380AAAF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4DE1-1B99-459C-A26A-6B8BAF591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3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мара\Desktop\5ae7faec_a375_4211_bfaf_d9a3feacb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9" y="0"/>
            <a:ext cx="917850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165304"/>
            <a:ext cx="345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 информатики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ronreview.ru/wp-content/uploads/2019/02/Ryze-Tello-D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2" y="476672"/>
            <a:ext cx="5647136" cy="37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81639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2018 года компании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Ryze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DJI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представили совместную разработку —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умеет все, что полагается уметь подобным устройствам: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взлетает, когда вы его подбрасываете;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как простые повороты, так и головоломные кульбиты;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транслирует изображение с камеры в режиме реального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ixbt.com/img/x1600/r30/00/02/16/05/tell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677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/>
          <a:stretch/>
        </p:blipFill>
        <p:spPr bwMode="auto">
          <a:xfrm>
            <a:off x="899592" y="2708920"/>
            <a:ext cx="6730365" cy="3895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83671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характеристики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14788" r="36864" b="13759"/>
          <a:stretch/>
        </p:blipFill>
        <p:spPr bwMode="auto">
          <a:xfrm>
            <a:off x="0" y="1091645"/>
            <a:ext cx="6732240" cy="57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132284" cy="4011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2474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телефонов/планшетов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727" y="30689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Взлёт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78890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полёта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305352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8929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вверх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706" y="596031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9411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по часовой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671" y="4833938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против часовой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383161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вперед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541" y="49411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влево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7746" y="495500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вправо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59603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Лететь назад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3868" y="2004346"/>
            <a:ext cx="144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  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5878" y="30457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фото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4228" y="173295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режима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4062" y="2935213"/>
            <a:ext cx="942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галереи</a:t>
            </a:r>
          </a:p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3555"/>
            <a:ext cx="2128660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  <a:tabLst>
                <a:tab pos="21145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дроном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483768" y="1160766"/>
            <a:ext cx="3168352" cy="111610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61216956"/>
              </p:ext>
            </p:extLst>
          </p:nvPr>
        </p:nvGraphicFramePr>
        <p:xfrm>
          <a:off x="147565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80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мара\Desktop\tochka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27076" cy="1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e01.alicdn.com/kf/HTB1aLPSkFuWBuNjSszbq6AS7FX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2146"/>
            <a:ext cx="8136904" cy="4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Самара</dc:creator>
  <cp:lastModifiedBy>Windows User</cp:lastModifiedBy>
  <cp:revision>11</cp:revision>
  <dcterms:created xsi:type="dcterms:W3CDTF">2020-09-07T10:05:48Z</dcterms:created>
  <dcterms:modified xsi:type="dcterms:W3CDTF">2020-12-02T15:28:59Z</dcterms:modified>
</cp:coreProperties>
</file>