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61" r:id="rId6"/>
    <p:sldId id="274" r:id="rId7"/>
    <p:sldId id="275" r:id="rId8"/>
    <p:sldId id="264" r:id="rId9"/>
    <p:sldId id="265" r:id="rId10"/>
    <p:sldId id="266" r:id="rId11"/>
    <p:sldId id="280" r:id="rId12"/>
    <p:sldId id="298" r:id="rId13"/>
    <p:sldId id="267" r:id="rId14"/>
    <p:sldId id="268" r:id="rId15"/>
    <p:sldId id="297" r:id="rId16"/>
    <p:sldId id="269" r:id="rId17"/>
    <p:sldId id="294" r:id="rId18"/>
    <p:sldId id="270" r:id="rId19"/>
    <p:sldId id="271" r:id="rId20"/>
    <p:sldId id="295" r:id="rId21"/>
    <p:sldId id="272" r:id="rId22"/>
    <p:sldId id="273" r:id="rId23"/>
    <p:sldId id="281" r:id="rId24"/>
    <p:sldId id="299" r:id="rId25"/>
    <p:sldId id="282" r:id="rId26"/>
    <p:sldId id="296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BCE292"/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3D12D32-1F61-4C5A-B442-297AA3A577D1}" type="datetimeFigureOut">
              <a:rPr lang="ru-RU"/>
              <a:pPr>
                <a:defRPr/>
              </a:pPr>
              <a:t>08.02.2023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4F7BB34-4CB1-4AE1-95E9-CFAD11864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9307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145A07-4DDB-43E4-A4EB-78A5BC5A0F5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CAED6E-84C0-4280-A068-C18ED64FBA7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48E534-1B64-49C1-A9FA-A864C63B2692}" type="datetimeFigureOut">
              <a:rPr lang="ru-RU" smtClean="0"/>
              <a:pPr>
                <a:defRPr/>
              </a:pPr>
              <a:t>08.02.2023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732FC-D959-4FC0-890F-0B80492A33B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184061-5F9D-4B62-A787-7BCC413E7797}" type="datetimeFigureOut">
              <a:rPr lang="ru-RU" smtClean="0"/>
              <a:pPr>
                <a:defRPr/>
              </a:pPr>
              <a:t>08.02.2023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AE706-AA7A-4E6E-BA81-25A98961506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256BE9-F271-4948-8750-A399D388F1CF}" type="datetimeFigureOut">
              <a:rPr lang="ru-RU" smtClean="0"/>
              <a:pPr>
                <a:defRPr/>
              </a:pPr>
              <a:t>08.02.2023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620787-3C5C-40B3-818E-47DA4192875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499B5-E533-46CF-B9F5-EA30F0095D46}" type="datetimeFigureOut">
              <a:rPr lang="ru-RU" smtClean="0"/>
              <a:pPr>
                <a:defRPr/>
              </a:pPr>
              <a:t>08.02.2023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B2213-6130-41C3-82C3-D89D108A677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0EB2BE-1FA5-4C09-A11F-C1C8803C1F33}" type="datetimeFigureOut">
              <a:rPr lang="ru-RU" smtClean="0"/>
              <a:pPr>
                <a:defRPr/>
              </a:pPr>
              <a:t>08.02.2023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64D7A-0436-4BFB-9035-FF70F7E15E9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2B617F-594C-4388-8800-C4EF3FD5842D}" type="datetimeFigureOut">
              <a:rPr lang="ru-RU" smtClean="0"/>
              <a:pPr>
                <a:defRPr/>
              </a:pPr>
              <a:t>08.02.2023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06748-B0BB-4B90-A4E1-C99CC8C6F5A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87E60F-BEC8-4D64-8794-5DE80B032BEE}" type="datetimeFigureOut">
              <a:rPr lang="ru-RU" smtClean="0"/>
              <a:pPr>
                <a:defRPr/>
              </a:pPr>
              <a:t>08.02.2023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B9FD33-212E-4835-9FCD-3C8286ABB20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765F9D-BDEF-4D50-8A16-992A62E57682}" type="datetimeFigureOut">
              <a:rPr lang="ru-RU" smtClean="0"/>
              <a:pPr>
                <a:defRPr/>
              </a:pPr>
              <a:t>08.02.2023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0EA88-9138-4703-8432-13E58007FE4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6324BF-9A36-4005-AFAA-E9C08193F7A7}" type="datetimeFigureOut">
              <a:rPr lang="ru-RU" smtClean="0"/>
              <a:pPr>
                <a:defRPr/>
              </a:pPr>
              <a:t>08.02.2023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40E91-D97C-432B-9989-49FF9E3B56F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A2117B-D4F0-439D-8558-880D4B2B09A3}" type="datetimeFigureOut">
              <a:rPr lang="ru-RU" smtClean="0"/>
              <a:pPr>
                <a:defRPr/>
              </a:pPr>
              <a:t>08.02.2023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EE0E0-4E50-475B-81B7-7D70A862115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C25226-339B-4B08-A7A6-55F605FA59AD}" type="datetimeFigureOut">
              <a:rPr lang="ru-RU" smtClean="0"/>
              <a:pPr>
                <a:defRPr/>
              </a:pPr>
              <a:t>08.02.2023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5B84F-9078-4566-98A9-EFBB82736C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B967EBCA-436F-40ED-B279-96CC11DC9E79}" type="datetimeFigureOut">
              <a:rPr lang="ru-RU" smtClean="0"/>
              <a:pPr>
                <a:defRPr/>
              </a:pPr>
              <a:t>08.02.2023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94B6816-7813-4735-86B0-6950F81C0B8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285728"/>
            <a:ext cx="7818662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История русского валенка</a:t>
            </a:r>
          </a:p>
        </p:txBody>
      </p:sp>
      <p:pic>
        <p:nvPicPr>
          <p:cNvPr id="6146" name="Picture 2" descr="https://walenok.ru/image/cache/catalog/product/valenki/05-2019/gzhel-3-1-1500x11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24720"/>
            <a:ext cx="6264696" cy="437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5853113" y="214313"/>
            <a:ext cx="3290887" cy="6643687"/>
          </a:xfrm>
        </p:spPr>
        <p:txBody>
          <a:bodyPr>
            <a:normAutofit/>
          </a:bodyPr>
          <a:lstStyle/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Рисунок 3" descr="Екатерина Велика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28625"/>
            <a:ext cx="5832648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ressa.tv/uploads/posts/2013-12/1386658085_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632848" cy="532859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originals/d1/6f/b8/d16fb8d7215edf5030f139bc1371ae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1"/>
            <a:ext cx="7632848" cy="655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742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3933825"/>
            <a:ext cx="3816350" cy="2519363"/>
          </a:xfrm>
        </p:spPr>
        <p:txBody>
          <a:bodyPr>
            <a:normAutofit/>
          </a:bodyPr>
          <a:lstStyle/>
          <a:p>
            <a:pPr marL="365760" indent="-283464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https://cdn.culture.ru/images/5253273c-4a53-5464-b580-22c7be5147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938"/>
            <a:ext cx="4752527" cy="35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artcontract.ru/yduploads/profile/103434/album/2021/12/14/61b85abe409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8938"/>
            <a:ext cx="4283969" cy="357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shuyabiblioteka.ivn.muzkult.ru/media/2022/02/05/1292901856/540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99954"/>
            <a:ext cx="4139953" cy="325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phonoteka.org/uploads/posts/2021-05/1621694930_21-phonoteka_org-p-maslenichnie-gulyaniya-fon-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99954"/>
            <a:ext cx="4896544" cy="314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Содержимое 2"/>
          <p:cNvSpPr>
            <a:spLocks noGrp="1"/>
          </p:cNvSpPr>
          <p:nvPr>
            <p:ph sz="quarter" idx="13"/>
          </p:nvPr>
        </p:nvSpPr>
        <p:spPr>
          <a:xfrm>
            <a:off x="5394325" y="142875"/>
            <a:ext cx="3535363" cy="3143250"/>
          </a:xfrm>
        </p:spPr>
        <p:txBody>
          <a:bodyPr>
            <a:no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старину на Крещение девушки бросали валенок за порог- куда его носок укажет, оттуда жди сватов.</a:t>
            </a:r>
          </a:p>
          <a:p>
            <a:pPr algn="ctr">
              <a:buFont typeface="Wingdings 2" pitchFamily="18" charset="2"/>
              <a:buNone/>
            </a:pPr>
            <a:endParaRPr lang="ru-RU" sz="2800" b="1" i="1" dirty="0" smtClean="0">
              <a:solidFill>
                <a:srgbClr val="990033"/>
              </a:solidFill>
            </a:endParaRPr>
          </a:p>
        </p:txBody>
      </p:sp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467545" y="4000500"/>
            <a:ext cx="324036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Ну, а жених в валенках считался состоятельным человеком.</a:t>
            </a:r>
          </a:p>
        </p:txBody>
      </p:sp>
      <p:pic>
        <p:nvPicPr>
          <p:cNvPr id="5122" name="Picture 2" descr="http://i.mycdn.me/i?r=AzFIxPtkV78jcmdRfpoIOyaJDMvk9Gkwdo6pnRUSKVBjDDO7EuABt8t6j6ROsg0SwU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996"/>
            <a:ext cx="5112568" cy="381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mg-fotki.yandex.ru/get/6100/43837144.1bc/0_8519f_71a0d6aa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19856"/>
            <a:ext cx="4927879" cy="303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d.multiurok.ru/html/2020/07/16/s_5f10567d9dcb0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6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2075" y="4371975"/>
            <a:ext cx="6511925" cy="1143000"/>
          </a:xfrm>
        </p:spPr>
        <p:txBody>
          <a:bodyPr numCol="1">
            <a:prstTxWarp prst="textInflateBottom">
              <a:avLst/>
            </a:prstTxWarp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satMod val="130000"/>
                  </a:schemeClr>
                </a:solidFill>
              </a:rPr>
              <a:t>Процесс изготовления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6" name="Объект 3" descr="https://amaplus.ru/upload/medialibrary/ca5/ca5406d3be05e1485d2225ff2f28d08b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115888"/>
            <a:ext cx="8424936" cy="936848"/>
          </a:xfrm>
        </p:spPr>
        <p:txBody>
          <a:bodyPr numCol="1">
            <a:prstTxWarp prst="textInflateBottom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Валенок начинается с шерсти.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0723" name="Рисунок 3" descr="шерсть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00808"/>
            <a:ext cx="410445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4" descr="1 этап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442798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391185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4" descr="шерстночесальная машина конца 19 в.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85750"/>
            <a:ext cx="8784976" cy="623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 descr="https://ic.pics.livejournal.com/chitek/24233076/8215/8215_original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9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876256" y="3861048"/>
            <a:ext cx="226774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03648" y="3645024"/>
            <a:ext cx="7056784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460432" y="3861048"/>
            <a:ext cx="68356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Объект 3" descr="https://everydayrussianlanguage.com/img/posts/valenki/valenki7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900igr.net/datai/prazdniki/Ded-Moroz-raznykh-stran/0003-005-Ded-Moroz-raznykh-str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8640"/>
            <a:ext cx="6048672" cy="666936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st.pixanews.com/wp-content/uploads/2012/12/Felt_boots_www.pixanews-20-680x453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208912" cy="6188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531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 descr="https://www.ridus.ru/_ah/img/gYQmmrXuM6PYay6YqMRYJw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449999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www.equipnet.ru/netcat_files/userfiles/52079/Biznes_v_garazhe/034_izgotovlenie_valen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464400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3" descr="5 этап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52736"/>
            <a:ext cx="43204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Рисунок 7" descr="на телеге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052736"/>
            <a:ext cx="471601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00125" y="214313"/>
            <a:ext cx="7676331" cy="1126455"/>
          </a:xfrm>
        </p:spPr>
        <p:txBody>
          <a:bodyPr numCol="1">
            <a:prstTxWarp prst="textCanDown">
              <a:avLst/>
            </a:prstTxWarp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satMod val="130000"/>
                  </a:schemeClr>
                </a:solidFill>
              </a:rPr>
              <a:t>Интересное о валенке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.</a:t>
            </a:r>
            <a:endParaRPr lang="ru-RU" b="1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6146" name="Picture 2" descr="https://thepresentation.ru/img/tmb/3/203815/878ecdae2a71ce8e7cbdf651a78f1f6b-800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5"/>
            <a:ext cx="4860032" cy="545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mtdata.ru/u17/photoF0A2/20973887335-0/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4283968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fs.znanio.ru/methodology/images/0e/6f/0e6f507a95c9b74406265703455efd4c7a1e2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52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646238" y="214313"/>
            <a:ext cx="7497762" cy="2195512"/>
          </a:xfrm>
        </p:spPr>
        <p:txBody>
          <a:bodyPr/>
          <a:lstStyle/>
          <a:p>
            <a:pPr marL="8255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img1.liveinternet.ru/images/attach/d/2/144/803/144803055_foto3_uZbyMJW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44"/>
            <a:ext cx="4211960" cy="29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uropeanmuseumforum.ru/wp-content/uploads/8/1/b/81bec95a0413ac06216d800a350a309b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520"/>
            <a:ext cx="4932038" cy="29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turizmrm.ru/assets/images/chtoposetitb/museums/district/dsc-03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1672"/>
            <a:ext cx="4355976" cy="387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www.publy.ru/wp-content/uploads/2019/05/post_5c251d124af7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960" y="2967849"/>
            <a:ext cx="5054040" cy="389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fikiwiki.com/uploads/posts/2022-02/1644895989_1-fikiwiki-com-p-kartinka-spasibo-za-vnimanie-dlya-prezent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2008"/>
            <a:ext cx="9240011" cy="693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9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овой\Desktop\валенки\gzhel-3-1-1500x11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54051"/>
            <a:ext cx="4438307" cy="348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1" descr="на санях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813690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Алта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7344816" cy="674136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dvour.ru/wp-content/uploads/b/a/3/ba3ca3245e405fde46ba36dfc19ba61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4175448" cy="563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g-fotki.yandex.ru/get/16185/11408039.30/0_7fce7_5696b832_X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448" y="764704"/>
            <a:ext cx="4968552" cy="563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-108520" y="0"/>
            <a:ext cx="9361039" cy="1196752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Как ещё могут называться валенки ?</a:t>
            </a:r>
            <a:endParaRPr lang="ru-RU" b="1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8194" name="Picture 2" descr="https://i.pinimg.com/originals/49/ee/c0/49eec08b16cd6a24bdb33143a98309c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633670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valenkivodka.com/upload/iblock/934/934e4ef8c081ac7a0dc60de166a51c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6937"/>
            <a:ext cx="8424936" cy="569435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Содержимое 3" descr="Анна Иоанновна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672" y="620688"/>
            <a:ext cx="6048672" cy="5572125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1783</TotalTime>
  <Words>54</Words>
  <Application>Microsoft Office PowerPoint</Application>
  <PresentationFormat>Экран (4:3)</PresentationFormat>
  <Paragraphs>12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ещё могут называться валенки 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Процесс изготовления.</vt:lpstr>
      <vt:lpstr>Валенок начинается с шерсти.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Интересное о валенке.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Домовой</cp:lastModifiedBy>
  <cp:revision>156</cp:revision>
  <dcterms:created xsi:type="dcterms:W3CDTF">2011-02-13T14:45:40Z</dcterms:created>
  <dcterms:modified xsi:type="dcterms:W3CDTF">2023-02-07T22:40:11Z</dcterms:modified>
</cp:coreProperties>
</file>