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86" r:id="rId8"/>
    <p:sldId id="264" r:id="rId9"/>
    <p:sldId id="266" r:id="rId10"/>
    <p:sldId id="265" r:id="rId11"/>
    <p:sldId id="267" r:id="rId12"/>
    <p:sldId id="269" r:id="rId13"/>
    <p:sldId id="274" r:id="rId14"/>
    <p:sldId id="28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7" r:id="rId23"/>
    <p:sldId id="284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230D3-9905-48ED-A343-CF4BB61C0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CAC5E7-F219-454E-8318-0B2DE85E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374BA-4AE8-4FCB-9424-B5A23F08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96ABB6-7E40-41A1-8957-2FBCC68B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1D141-1004-4B1D-B238-A2D92FF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9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BC765-F528-418D-9F7F-B97BC448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15996-A2A3-4F12-AC9E-4071C85AA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E817E-6E6E-40D8-B96A-7792282A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D8DB6-DFB6-4F77-9206-9544683F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1BF7EC-85A8-4D86-82BE-293AE9F8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2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AF8461-CE59-4C43-980A-58F27364B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9E2252-F683-4043-9230-89A5233BE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44F4E-14DE-43DF-B3BB-71EC2CE9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2EFC4-6FCA-4DAA-9572-C4BCB452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84EC9-844C-42C6-977C-3130D94E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BEC17-F9A3-4491-84D8-BE7ECA40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C9CA18-24C8-47A9-BF49-0916D5022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15656-DEB3-443D-A729-6795E852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6AB9E-E7A1-4FF6-919E-19A341DF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D7EB8-ABB0-4ABE-B6AD-8ED31CFA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62266-5C62-40E0-9C9C-6829F089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F6637B-D2DF-48B3-985B-2649AF636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02A8B-D070-40B7-A508-178C9DA6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2AB2D-B711-4EC2-8085-9EC572E9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BDE358-0EF2-468B-817A-B23187D0A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9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88301-5462-434B-84FD-DD7A5964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7D6580-5855-4835-942F-956F7E45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301A00-66E7-46DC-9D4B-AAC256164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AF3DEF-5663-4A8B-B0F5-B69D7F49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ADB6A6-DABB-44AA-A402-AA55ABC0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BA47D2-A704-4D3A-96F4-3A4BEAAE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0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4B101-98E9-4858-95D1-6344140D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6D9658-5D3D-480C-AD9F-128276BE7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6A94A5-E053-497C-BA7B-CCC6A8FE7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FF1327-201E-4BB8-980C-3BFE25C34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BC7362-1C10-40AC-B92F-DC2FF7307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51E450-6907-4AD9-8447-83FC6FE5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6F268D-A6F4-443B-B38E-5265B54B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DF2522-447C-4D31-A34E-EC5B886A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0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4B3DA-4D10-4EF3-8DA4-D279280B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2243AF-EF7F-489F-93B7-2C1E0E73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EB1F0C-FCE5-4165-9339-C6493968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6540A5-1770-4A92-AC59-DE4F1B19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6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CCB38C-3A5C-4693-B570-40643BF3D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D35177-C349-40FE-AE9E-B4071B5E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BB3B0B-6883-4FDA-AFE0-38211F10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8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99762-33BF-423C-A751-690FD2F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8DD6A9-194D-4FD1-942C-8BD5684E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579D16-D26E-4135-AA6A-CACF6BE9E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322988-06A1-4413-A9DC-330106CF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931615-B4C4-49C4-B190-9DB656F6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7B8A5A-419E-4950-8FD5-75B23212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9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3BB43-F297-47A2-B052-0187ED34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72D2FD-6732-450C-B357-A80068378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2D877-BD2C-400A-A941-79A64EC7B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EBD301-BAFE-44C2-A172-18B51949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74366D-0899-4C14-8DE1-D1E2704D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B7342-4AC0-4470-BFEF-EDA4882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6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54502-BD7A-4721-ACED-7B5E5D75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2C64FB-F762-4A16-9B59-C3B67298C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E3C97-7C0A-4F8C-82A0-F619BC0F3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A736-061B-4B39-807C-6B75962E1284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66CB5D-A65F-4701-B7DE-07E627687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CB2E1-FB2D-42B0-BD8C-DF670BB4A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E316-BBF3-4D4D-8576-02CF210BC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1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EB226-7752-4B99-BDAF-99A14D99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673100"/>
            <a:ext cx="11029616" cy="60579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ГКОУ ВО «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Мстерская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(коррекционная) общеобразовательная </a:t>
            </a: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школа-интернат» </a:t>
            </a: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чтения </a:t>
            </a: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 </a:t>
            </a: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Козлова О.Ю.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24792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5518D-49C3-463C-BB3A-EDE5DD9E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533400"/>
            <a:ext cx="11029616" cy="812800"/>
          </a:xfrm>
        </p:spPr>
        <p:txBody>
          <a:bodyPr>
            <a:normAutofit/>
          </a:bodyPr>
          <a:lstStyle/>
          <a:p>
            <a:pPr algn="ctr"/>
            <a:endParaRPr lang="ru-RU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23EC0B-81B8-4A52-8246-C7B5C293C1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" y="228600"/>
            <a:ext cx="11040212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292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D1773-5EA1-416E-9AC8-1C1C69A2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2A88FC-7E8E-4C9C-BF37-AD47D48F46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97028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30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61F49-2263-49D6-859D-D72556BB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задание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«Прочитай слова»</a:t>
            </a:r>
            <a:b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F13DB-31E6-4C75-AB93-DD87D0D5A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 – буш – ка                 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 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– душ – ка                  По – лян – ка 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– буш – ка                 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нёк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леч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               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86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269023-9B8C-4A6D-8C61-B3CFB047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882775"/>
            <a:ext cx="701040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AB99C6-CCEB-4044-A91A-1F68C90ECFB9}"/>
              </a:ext>
            </a:extLst>
          </p:cNvPr>
          <p:cNvSpPr txBox="1"/>
          <p:nvPr/>
        </p:nvSpPr>
        <p:spPr>
          <a:xfrm>
            <a:off x="1765300" y="990600"/>
            <a:ext cx="878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ГЛАЗ</a:t>
            </a:r>
          </a:p>
        </p:txBody>
      </p:sp>
    </p:spTree>
    <p:extLst>
      <p:ext uri="{BB962C8B-B14F-4D97-AF65-F5344CB8AC3E}">
        <p14:creationId xmlns:p14="http://schemas.microsoft.com/office/powerpoint/2010/main" val="82621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0" name="Freeform 48" descr="Штриховой диагональный 2"/>
          <p:cNvSpPr>
            <a:spLocks/>
          </p:cNvSpPr>
          <p:nvPr/>
        </p:nvSpPr>
        <p:spPr bwMode="auto">
          <a:xfrm rot="-126566">
            <a:off x="1130301" y="5222875"/>
            <a:ext cx="9864725" cy="2884488"/>
          </a:xfrm>
          <a:custGeom>
            <a:avLst/>
            <a:gdLst>
              <a:gd name="T0" fmla="*/ 268 w 6102"/>
              <a:gd name="T1" fmla="*/ 735 h 1632"/>
              <a:gd name="T2" fmla="*/ 318 w 6102"/>
              <a:gd name="T3" fmla="*/ 620 h 1632"/>
              <a:gd name="T4" fmla="*/ 400 w 6102"/>
              <a:gd name="T5" fmla="*/ 554 h 1632"/>
              <a:gd name="T6" fmla="*/ 458 w 6102"/>
              <a:gd name="T7" fmla="*/ 513 h 1632"/>
              <a:gd name="T8" fmla="*/ 606 w 6102"/>
              <a:gd name="T9" fmla="*/ 439 h 1632"/>
              <a:gd name="T10" fmla="*/ 631 w 6102"/>
              <a:gd name="T11" fmla="*/ 415 h 1632"/>
              <a:gd name="T12" fmla="*/ 647 w 6102"/>
              <a:gd name="T13" fmla="*/ 390 h 1632"/>
              <a:gd name="T14" fmla="*/ 762 w 6102"/>
              <a:gd name="T15" fmla="*/ 332 h 1632"/>
              <a:gd name="T16" fmla="*/ 812 w 6102"/>
              <a:gd name="T17" fmla="*/ 308 h 1632"/>
              <a:gd name="T18" fmla="*/ 836 w 6102"/>
              <a:gd name="T19" fmla="*/ 291 h 1632"/>
              <a:gd name="T20" fmla="*/ 894 w 6102"/>
              <a:gd name="T21" fmla="*/ 275 h 1632"/>
              <a:gd name="T22" fmla="*/ 1272 w 6102"/>
              <a:gd name="T23" fmla="*/ 118 h 1632"/>
              <a:gd name="T24" fmla="*/ 1338 w 6102"/>
              <a:gd name="T25" fmla="*/ 77 h 1632"/>
              <a:gd name="T26" fmla="*/ 2145 w 6102"/>
              <a:gd name="T27" fmla="*/ 61 h 1632"/>
              <a:gd name="T28" fmla="*/ 2614 w 6102"/>
              <a:gd name="T29" fmla="*/ 52 h 1632"/>
              <a:gd name="T30" fmla="*/ 2663 w 6102"/>
              <a:gd name="T31" fmla="*/ 44 h 1632"/>
              <a:gd name="T32" fmla="*/ 2893 w 6102"/>
              <a:gd name="T33" fmla="*/ 11 h 1632"/>
              <a:gd name="T34" fmla="*/ 3478 w 6102"/>
              <a:gd name="T35" fmla="*/ 44 h 1632"/>
              <a:gd name="T36" fmla="*/ 3601 w 6102"/>
              <a:gd name="T37" fmla="*/ 94 h 1632"/>
              <a:gd name="T38" fmla="*/ 3905 w 6102"/>
              <a:gd name="T39" fmla="*/ 168 h 1632"/>
              <a:gd name="T40" fmla="*/ 4391 w 6102"/>
              <a:gd name="T41" fmla="*/ 176 h 1632"/>
              <a:gd name="T42" fmla="*/ 4473 w 6102"/>
              <a:gd name="T43" fmla="*/ 217 h 1632"/>
              <a:gd name="T44" fmla="*/ 4580 w 6102"/>
              <a:gd name="T45" fmla="*/ 225 h 1632"/>
              <a:gd name="T46" fmla="*/ 4630 w 6102"/>
              <a:gd name="T47" fmla="*/ 258 h 1632"/>
              <a:gd name="T48" fmla="*/ 4704 w 6102"/>
              <a:gd name="T49" fmla="*/ 340 h 1632"/>
              <a:gd name="T50" fmla="*/ 4909 w 6102"/>
              <a:gd name="T51" fmla="*/ 398 h 1632"/>
              <a:gd name="T52" fmla="*/ 4951 w 6102"/>
              <a:gd name="T53" fmla="*/ 415 h 1632"/>
              <a:gd name="T54" fmla="*/ 5206 w 6102"/>
              <a:gd name="T55" fmla="*/ 431 h 1632"/>
              <a:gd name="T56" fmla="*/ 5271 w 6102"/>
              <a:gd name="T57" fmla="*/ 480 h 1632"/>
              <a:gd name="T58" fmla="*/ 5288 w 6102"/>
              <a:gd name="T59" fmla="*/ 497 h 1632"/>
              <a:gd name="T60" fmla="*/ 5321 w 6102"/>
              <a:gd name="T61" fmla="*/ 546 h 1632"/>
              <a:gd name="T62" fmla="*/ 5378 w 6102"/>
              <a:gd name="T63" fmla="*/ 587 h 1632"/>
              <a:gd name="T64" fmla="*/ 5477 w 6102"/>
              <a:gd name="T65" fmla="*/ 628 h 1632"/>
              <a:gd name="T66" fmla="*/ 5527 w 6102"/>
              <a:gd name="T67" fmla="*/ 645 h 1632"/>
              <a:gd name="T68" fmla="*/ 5658 w 6102"/>
              <a:gd name="T69" fmla="*/ 719 h 1632"/>
              <a:gd name="T70" fmla="*/ 5757 w 6102"/>
              <a:gd name="T71" fmla="*/ 793 h 1632"/>
              <a:gd name="T72" fmla="*/ 5946 w 6102"/>
              <a:gd name="T73" fmla="*/ 834 h 1632"/>
              <a:gd name="T74" fmla="*/ 3214 w 6102"/>
              <a:gd name="T75" fmla="*/ 916 h 1632"/>
              <a:gd name="T76" fmla="*/ 1840 w 6102"/>
              <a:gd name="T77" fmla="*/ 892 h 1632"/>
              <a:gd name="T78" fmla="*/ 1223 w 6102"/>
              <a:gd name="T79" fmla="*/ 884 h 1632"/>
              <a:gd name="T80" fmla="*/ 277 w 6102"/>
              <a:gd name="T81" fmla="*/ 744 h 1632"/>
              <a:gd name="T82" fmla="*/ 268 w 6102"/>
              <a:gd name="T83" fmla="*/ 719 h 1632"/>
              <a:gd name="T84" fmla="*/ 268 w 6102"/>
              <a:gd name="T85" fmla="*/ 735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7"/>
          <a:stretch>
            <a:fillRect/>
          </a:stretch>
        </p:blipFill>
        <p:spPr bwMode="auto">
          <a:xfrm>
            <a:off x="2424113" y="836613"/>
            <a:ext cx="7129462" cy="3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3216275" y="188914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5661026"/>
            <a:ext cx="865188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724400"/>
            <a:ext cx="1522412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7" flipH="1">
            <a:off x="6888163" y="4724400"/>
            <a:ext cx="13716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5300663"/>
            <a:ext cx="1292225" cy="130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5661026"/>
            <a:ext cx="865187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012" y="2565401"/>
            <a:ext cx="1296988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6816726" y="2349501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2495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7175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3287714" y="333376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8040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3935414" y="1989139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5375276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6313488" y="2205039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7391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8040688" y="1844676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2927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61" name="Pese73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021388"/>
            <a:ext cx="865188" cy="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5949951"/>
            <a:ext cx="865187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949951"/>
            <a:ext cx="865188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9" y="6165851"/>
            <a:ext cx="865187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0E81D-F6AA-4279-8758-E8E4ECC4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FD7128-92B8-4BCD-96EF-450D2B11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5A0D75-826C-4FFA-9099-AB283092E8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38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6BFB5-111E-42EC-B10E-B766B573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задание: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«Прочитай и угадай»</a:t>
            </a:r>
            <a:b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8F1AAF8-2EBC-44EC-9881-6365BBE4E2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46200"/>
            <a:ext cx="7912099" cy="483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62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31E6E-C7F4-451E-B938-BC1CCDB15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3929A-57AD-4596-AA8D-D482BD03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CF78B6-F193-41BD-96EE-D52A6211C0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6045"/>
            <a:ext cx="11023599" cy="664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88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0DFC8-DD33-4C1F-91CA-970E79FF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B0C75-9649-42B7-9DAF-5246ED698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38121A-856A-4196-B76E-18DAFE9788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0"/>
            <a:ext cx="84836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03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24824-63D0-46BA-A598-BF55C576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FB23A-EEA0-42FA-BA11-E18F46A91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63C87B-A1B2-43A2-97F9-AE19F7810D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045"/>
            <a:ext cx="10795000" cy="664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3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A18F0-0807-4C41-937B-06B16F56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469900"/>
            <a:ext cx="11029616" cy="5715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72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слогов, слов и текстов с изученными буквами»</a:t>
            </a:r>
          </a:p>
        </p:txBody>
      </p:sp>
    </p:spTree>
    <p:extLst>
      <p:ext uri="{BB962C8B-B14F-4D97-AF65-F5344CB8AC3E}">
        <p14:creationId xmlns:p14="http://schemas.microsoft.com/office/powerpoint/2010/main" val="2967270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5A5C9-4A44-47B3-B19C-24BBB18E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5EB1D-6604-4D52-974B-035034CCD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C981FF-CFE5-489E-BF16-CA96393CD1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045"/>
            <a:ext cx="7607300" cy="664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29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C7617-8C1E-43EB-B864-2312CA8A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7F49F8-1475-4C1E-B099-571DDDEA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729E9-C068-4100-A005-8447918A06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9105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02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FB515-FEBC-4CF9-B8FB-31D78C8B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EE29E1-1BC0-4998-959F-F2BB995BC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E0121C-E2C8-41BB-9BD2-5B69C616B9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7" y="148590"/>
            <a:ext cx="8861425" cy="664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06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A18F0-0807-4C41-937B-06B16F56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469900"/>
            <a:ext cx="11029616" cy="5715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sz="72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слогов, слов и текстов с изученными буквами»</a:t>
            </a:r>
          </a:p>
        </p:txBody>
      </p:sp>
    </p:spTree>
    <p:extLst>
      <p:ext uri="{BB962C8B-B14F-4D97-AF65-F5344CB8AC3E}">
        <p14:creationId xmlns:p14="http://schemas.microsoft.com/office/powerpoint/2010/main" val="4169365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A71E6-2BF8-4CD1-AE0D-5157748F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1D1116-5F5F-4D05-9FE0-EACAC7917D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5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76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675FE-AC4C-4BEB-AFF4-AD098515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970A30-C4BF-43F2-923A-F3DA196214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14312"/>
            <a:ext cx="11772900" cy="654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72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D48DF-2C3F-4714-A015-A96930AD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309562"/>
            <a:ext cx="9550400" cy="623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</a:t>
            </a:r>
            <a:r>
              <a:rPr lang="ru-RU" sz="5400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«Четвёртый лишний»</a:t>
            </a:r>
            <a:br>
              <a:rPr lang="ru-RU" sz="5400" b="1" u="sn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А  У  И 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 Д  О  Ж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 А  О  Л 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 Т  М  О 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 А  У  И 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 С  В  П 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Ы  У  К 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6DB45-F7F4-4EE2-95FD-E9D57F1D7CB4}"/>
              </a:ext>
            </a:extLst>
          </p:cNvPr>
          <p:cNvSpPr txBox="1"/>
          <p:nvPr/>
        </p:nvSpPr>
        <p:spPr>
          <a:xfrm>
            <a:off x="11125200" y="396666"/>
            <a:ext cx="55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448CB-D9FC-42F8-B6FA-3465ED4DCCF9}"/>
              </a:ext>
            </a:extLst>
          </p:cNvPr>
          <p:cNvSpPr txBox="1"/>
          <p:nvPr/>
        </p:nvSpPr>
        <p:spPr>
          <a:xfrm>
            <a:off x="11137900" y="1106665"/>
            <a:ext cx="69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8E4C8-B256-4895-A64F-BB5791E7747D}"/>
              </a:ext>
            </a:extLst>
          </p:cNvPr>
          <p:cNvSpPr txBox="1"/>
          <p:nvPr/>
        </p:nvSpPr>
        <p:spPr>
          <a:xfrm>
            <a:off x="11125200" y="1873351"/>
            <a:ext cx="87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589396-D2DC-4753-B633-6F7EDAAFF574}"/>
              </a:ext>
            </a:extLst>
          </p:cNvPr>
          <p:cNvSpPr txBox="1"/>
          <p:nvPr/>
        </p:nvSpPr>
        <p:spPr>
          <a:xfrm>
            <a:off x="11137900" y="2599936"/>
            <a:ext cx="44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65A99-902D-4E08-B07B-0E593A332AE6}"/>
              </a:ext>
            </a:extLst>
          </p:cNvPr>
          <p:cNvSpPr txBox="1"/>
          <p:nvPr/>
        </p:nvSpPr>
        <p:spPr>
          <a:xfrm>
            <a:off x="11137900" y="3464866"/>
            <a:ext cx="40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9BC59-8F2E-4D50-9302-479BBD9D60AD}"/>
              </a:ext>
            </a:extLst>
          </p:cNvPr>
          <p:cNvSpPr txBox="1"/>
          <p:nvPr/>
        </p:nvSpPr>
        <p:spPr>
          <a:xfrm>
            <a:off x="11125200" y="41783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3FF634-8CD1-4FA1-B31B-184AC9976FF2}"/>
              </a:ext>
            </a:extLst>
          </p:cNvPr>
          <p:cNvSpPr txBox="1"/>
          <p:nvPr/>
        </p:nvSpPr>
        <p:spPr>
          <a:xfrm>
            <a:off x="11125200" y="4888299"/>
            <a:ext cx="58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36920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EB3D5-494B-4D5C-AF5A-D32B202E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800C06-7EC9-467C-BFAD-D0AA37A0DF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"/>
            <a:ext cx="10972799" cy="680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41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3ED31-BC3E-460E-A744-A74B325D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ED3309-16A9-4F94-A030-257B0EEC5F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4" y="0"/>
            <a:ext cx="1120203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90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2231C-C23E-4F87-9A6E-61C0B4AF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3575"/>
          </a:xfrm>
        </p:spPr>
        <p:txBody>
          <a:bodyPr>
            <a:noAutofit/>
          </a:bodyPr>
          <a:lstStyle/>
          <a:p>
            <a:pPr algn="ctr"/>
            <a:r>
              <a:rPr lang="ru-RU" sz="6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задание</a:t>
            </a:r>
            <a:r>
              <a:rPr lang="ru-RU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«Звукобуквенный анализ»</a:t>
            </a:r>
            <a:br>
              <a:rPr lang="ru-RU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5DF647-F066-452E-896F-23DA9F8107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7" y="1854199"/>
            <a:ext cx="7910513" cy="489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67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8F7D-8B56-48B1-880D-260494E3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07C65-ED1E-4DAC-A2CE-EFD979D008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0"/>
            <a:ext cx="10083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70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8B675-7DF0-4917-B735-8F3483CA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задание</a:t>
            </a: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«Составление и чтение слогов»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B00EB80-A41A-437B-A1CC-A39C427A7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422692"/>
              </p:ext>
            </p:extLst>
          </p:nvPr>
        </p:nvGraphicFramePr>
        <p:xfrm>
          <a:off x="838200" y="1841500"/>
          <a:ext cx="9982198" cy="4483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212">
                  <a:extLst>
                    <a:ext uri="{9D8B030D-6E8A-4147-A177-3AD203B41FA5}">
                      <a16:colId xmlns:a16="http://schemas.microsoft.com/office/drawing/2014/main" val="1910293717"/>
                    </a:ext>
                  </a:extLst>
                </a:gridCol>
                <a:gridCol w="1995212">
                  <a:extLst>
                    <a:ext uri="{9D8B030D-6E8A-4147-A177-3AD203B41FA5}">
                      <a16:colId xmlns:a16="http://schemas.microsoft.com/office/drawing/2014/main" val="196502106"/>
                    </a:ext>
                  </a:extLst>
                </a:gridCol>
                <a:gridCol w="1997258">
                  <a:extLst>
                    <a:ext uri="{9D8B030D-6E8A-4147-A177-3AD203B41FA5}">
                      <a16:colId xmlns:a16="http://schemas.microsoft.com/office/drawing/2014/main" val="1671166448"/>
                    </a:ext>
                  </a:extLst>
                </a:gridCol>
                <a:gridCol w="1997258">
                  <a:extLst>
                    <a:ext uri="{9D8B030D-6E8A-4147-A177-3AD203B41FA5}">
                      <a16:colId xmlns:a16="http://schemas.microsoft.com/office/drawing/2014/main" val="2589683659"/>
                    </a:ext>
                  </a:extLst>
                </a:gridCol>
                <a:gridCol w="1997258">
                  <a:extLst>
                    <a:ext uri="{9D8B030D-6E8A-4147-A177-3AD203B41FA5}">
                      <a16:colId xmlns:a16="http://schemas.microsoft.com/office/drawing/2014/main" val="854327784"/>
                    </a:ext>
                  </a:extLst>
                </a:gridCol>
              </a:tblGrid>
              <a:tr h="747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А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О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У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Ы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459697"/>
                  </a:ext>
                </a:extLst>
              </a:tr>
              <a:tr h="747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В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683349"/>
                  </a:ext>
                </a:extLst>
              </a:tr>
              <a:tr h="747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Л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756820"/>
                  </a:ext>
                </a:extLst>
              </a:tr>
              <a:tr h="747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К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708281"/>
                  </a:ext>
                </a:extLst>
              </a:tr>
              <a:tr h="747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З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493588"/>
                  </a:ext>
                </a:extLst>
              </a:tr>
              <a:tr h="747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</a:rPr>
                        <a:t>Ц</a:t>
                      </a:r>
                      <a:endParaRPr lang="ru-RU" sz="4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568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29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129</Words>
  <Application>Microsoft Office PowerPoint</Application>
  <PresentationFormat>Широкоэкранный</PresentationFormat>
  <Paragraphs>50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ГКОУ ВО «Мстерская специальная (коррекционная) общеобразовательная  школа-интернат»   урок чтения  1 класс   учитель: Козлова О.Ю.</vt:lpstr>
      <vt:lpstr>Тема урока: «Чтение слогов, слов и текстов с изученными буквами»</vt:lpstr>
      <vt:lpstr>Презентация PowerPoint</vt:lpstr>
      <vt:lpstr>1 задание: «Четвёртый лишний» К  А  У  И  Л  Д  О  Ж Ы  А  О  Л  Х  Т  М  О  Б  А  У  И  О  С  В  П  И  Ы  У  К  </vt:lpstr>
      <vt:lpstr>Презентация PowerPoint</vt:lpstr>
      <vt:lpstr>Презентация PowerPoint</vt:lpstr>
      <vt:lpstr>2 задание «Звукобуквенный анализ» </vt:lpstr>
      <vt:lpstr>Презентация PowerPoint</vt:lpstr>
      <vt:lpstr>3 задание «Составление и чтение слогов» </vt:lpstr>
      <vt:lpstr>Презентация PowerPoint</vt:lpstr>
      <vt:lpstr>Презентация PowerPoint</vt:lpstr>
      <vt:lpstr>4 задание «Прочитай слова» </vt:lpstr>
      <vt:lpstr>Презентация PowerPoint</vt:lpstr>
      <vt:lpstr>Презентация PowerPoint</vt:lpstr>
      <vt:lpstr>Презентация PowerPoint</vt:lpstr>
      <vt:lpstr>5 задание: «Прочитай и угадай»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урока: «Чтение слогов, слов и текстов с изученными буквами»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 ВО «Мстерская специальная (коррекционная) общеобразовательная  школа-интернат»   урок чтения  1 класс   учитель: Козлова О.Ю.</dc:title>
  <dc:creator>Хозяин</dc:creator>
  <cp:lastModifiedBy>Хозяин</cp:lastModifiedBy>
  <cp:revision>16</cp:revision>
  <dcterms:created xsi:type="dcterms:W3CDTF">2022-05-12T18:37:28Z</dcterms:created>
  <dcterms:modified xsi:type="dcterms:W3CDTF">2022-05-16T17:46:24Z</dcterms:modified>
</cp:coreProperties>
</file>