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09480" y="3968280"/>
            <a:ext cx="10972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623160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856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23160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09480" y="3968280"/>
            <a:ext cx="109720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09480" y="3968280"/>
            <a:ext cx="10972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23160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4526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856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60948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23160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09480" y="3968280"/>
            <a:ext cx="109720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09480" y="3968280"/>
            <a:ext cx="10972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23160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60948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8568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231600" y="396828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9480" y="3968280"/>
            <a:ext cx="1097208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BFBFBF"/>
            </a:solidFill>
            <a:round/>
          </a:ln>
        </p:spPr>
      </p:sp>
      <p:sp>
        <p:nvSpPr>
          <p:cNvPr id="23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D9D9D9"/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9181440" y="-8640"/>
            <a:ext cx="3004920" cy="686412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3" name="CustomShape 4"/>
          <p:cNvSpPr/>
          <p:nvPr/>
        </p:nvSpPr>
        <p:spPr>
          <a:xfrm>
            <a:off x="9603360" y="-8640"/>
            <a:ext cx="2585880" cy="686412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4" name="CustomShape 5"/>
          <p:cNvSpPr/>
          <p:nvPr/>
        </p:nvSpPr>
        <p:spPr>
          <a:xfrm>
            <a:off x="8932320" y="3048120"/>
            <a:ext cx="3257280" cy="3807360"/>
          </a:xfrm>
          <a:prstGeom prst="triangle">
            <a:avLst>
              <a:gd name="adj" fmla="val 1"/>
            </a:avLst>
          </a:prstGeom>
          <a:solidFill>
            <a:srgbClr val="54A021"/>
          </a:solidFill>
        </p:spPr>
      </p:sp>
      <p:sp>
        <p:nvSpPr>
          <p:cNvPr id="5" name="CustomShape 6"/>
          <p:cNvSpPr/>
          <p:nvPr/>
        </p:nvSpPr>
        <p:spPr>
          <a:xfrm>
            <a:off x="9334440" y="-8640"/>
            <a:ext cx="2851920" cy="6864120"/>
          </a:xfrm>
          <a:prstGeom prst="rect">
            <a:avLst/>
          </a:prstGeom>
          <a:solidFill>
            <a:srgbClr val="3F7819"/>
          </a:solidFill>
        </p:spPr>
      </p:sp>
      <p:sp>
        <p:nvSpPr>
          <p:cNvPr id="6" name="CustomShape 7"/>
          <p:cNvSpPr/>
          <p:nvPr/>
        </p:nvSpPr>
        <p:spPr>
          <a:xfrm>
            <a:off x="10898640" y="-8640"/>
            <a:ext cx="1287720" cy="6864120"/>
          </a:xfrm>
          <a:prstGeom prst="rect">
            <a:avLst/>
          </a:prstGeom>
          <a:solidFill>
            <a:srgbClr val="C0E474"/>
          </a:solidFill>
        </p:spPr>
      </p:sp>
      <p:sp>
        <p:nvSpPr>
          <p:cNvPr id="7" name="CustomShape 8"/>
          <p:cNvSpPr/>
          <p:nvPr/>
        </p:nvSpPr>
        <p:spPr>
          <a:xfrm>
            <a:off x="10938960" y="-8640"/>
            <a:ext cx="1247400" cy="686412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8" name="CustomShape 9"/>
          <p:cNvSpPr/>
          <p:nvPr/>
        </p:nvSpPr>
        <p:spPr>
          <a:xfrm>
            <a:off x="10371600" y="3589920"/>
            <a:ext cx="1814760" cy="3265560"/>
          </a:xfrm>
          <a:prstGeom prst="triangle">
            <a:avLst>
              <a:gd name="adj" fmla="val 1"/>
            </a:avLst>
          </a:prstGeom>
          <a:solidFill>
            <a:srgbClr val="90C226"/>
          </a:solidFill>
        </p:spPr>
      </p:sp>
      <p:sp>
        <p:nvSpPr>
          <p:cNvPr id="9" name="CustomShape 10"/>
          <p:cNvSpPr/>
          <p:nvPr/>
        </p:nvSpPr>
        <p:spPr>
          <a:xfrm>
            <a:off x="0" y="4013280"/>
            <a:ext cx="446040" cy="2842200"/>
          </a:xfrm>
          <a:prstGeom prst="triangle">
            <a:avLst>
              <a:gd name="adj" fmla="val 0"/>
            </a:avLst>
          </a:prstGeom>
          <a:solidFill>
            <a:srgbClr val="90C226"/>
          </a:solidFill>
        </p:spPr>
      </p:sp>
      <p:sp>
        <p:nvSpPr>
          <p:cNvPr id="10" name="Line 1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BFBFBF"/>
            </a:solidFill>
            <a:round/>
          </a:ln>
        </p:spPr>
      </p:sp>
      <p:sp>
        <p:nvSpPr>
          <p:cNvPr id="11" name="Line 1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D9D9D9"/>
            </a:solidFill>
            <a:round/>
          </a:ln>
        </p:spPr>
      </p:sp>
      <p:sp>
        <p:nvSpPr>
          <p:cNvPr id="12" name="CustomShape 13"/>
          <p:cNvSpPr/>
          <p:nvPr/>
        </p:nvSpPr>
        <p:spPr>
          <a:xfrm>
            <a:off x="9181440" y="-8640"/>
            <a:ext cx="3004920" cy="686412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13" name="CustomShape 14"/>
          <p:cNvSpPr/>
          <p:nvPr/>
        </p:nvSpPr>
        <p:spPr>
          <a:xfrm>
            <a:off x="9603360" y="-8640"/>
            <a:ext cx="2585880" cy="686412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14" name="CustomShape 15"/>
          <p:cNvSpPr/>
          <p:nvPr/>
        </p:nvSpPr>
        <p:spPr>
          <a:xfrm>
            <a:off x="8932320" y="3048120"/>
            <a:ext cx="3257280" cy="3807360"/>
          </a:xfrm>
          <a:prstGeom prst="triangle">
            <a:avLst>
              <a:gd name="adj" fmla="val 1"/>
            </a:avLst>
          </a:prstGeom>
          <a:solidFill>
            <a:srgbClr val="54A021"/>
          </a:solidFill>
        </p:spPr>
      </p:sp>
      <p:sp>
        <p:nvSpPr>
          <p:cNvPr id="15" name="CustomShape 16"/>
          <p:cNvSpPr/>
          <p:nvPr/>
        </p:nvSpPr>
        <p:spPr>
          <a:xfrm>
            <a:off x="9334440" y="-8640"/>
            <a:ext cx="2851920" cy="6864120"/>
          </a:xfrm>
          <a:prstGeom prst="rect">
            <a:avLst/>
          </a:prstGeom>
          <a:solidFill>
            <a:srgbClr val="3F7819"/>
          </a:solidFill>
        </p:spPr>
      </p:sp>
      <p:sp>
        <p:nvSpPr>
          <p:cNvPr id="16" name="CustomShape 17"/>
          <p:cNvSpPr/>
          <p:nvPr/>
        </p:nvSpPr>
        <p:spPr>
          <a:xfrm>
            <a:off x="10898640" y="-8640"/>
            <a:ext cx="1287720" cy="6864120"/>
          </a:xfrm>
          <a:prstGeom prst="rect">
            <a:avLst/>
          </a:prstGeom>
          <a:solidFill>
            <a:srgbClr val="C0E474"/>
          </a:solidFill>
        </p:spPr>
      </p:sp>
      <p:sp>
        <p:nvSpPr>
          <p:cNvPr id="17" name="CustomShape 18"/>
          <p:cNvSpPr/>
          <p:nvPr/>
        </p:nvSpPr>
        <p:spPr>
          <a:xfrm>
            <a:off x="10938960" y="-8640"/>
            <a:ext cx="1247400" cy="686412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18" name="CustomShape 19"/>
          <p:cNvSpPr/>
          <p:nvPr/>
        </p:nvSpPr>
        <p:spPr>
          <a:xfrm>
            <a:off x="10371600" y="3589920"/>
            <a:ext cx="1814760" cy="3265560"/>
          </a:xfrm>
          <a:prstGeom prst="triangle">
            <a:avLst>
              <a:gd name="adj" fmla="val 1"/>
            </a:avLst>
          </a:prstGeom>
          <a:solidFill>
            <a:srgbClr val="90C226"/>
          </a:solidFill>
        </p:spPr>
      </p:sp>
      <p:sp>
        <p:nvSpPr>
          <p:cNvPr id="19" name="CustomShape 20"/>
          <p:cNvSpPr/>
          <p:nvPr/>
        </p:nvSpPr>
        <p:spPr>
          <a:xfrm>
            <a:off x="842760" y="5666040"/>
            <a:ext cx="840240" cy="5663520"/>
          </a:xfrm>
          <a:prstGeom prst="triangle">
            <a:avLst>
              <a:gd name="adj" fmla="val 1"/>
            </a:avLst>
          </a:prstGeom>
          <a:solidFill>
            <a:srgbClr val="90C226"/>
          </a:solidFill>
        </p:spPr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uk-UA"/>
              <a:t>Для правки тексту заголовку клацніть мишею</a:t>
            </a:r>
            <a:endParaRPr/>
          </a:p>
        </p:txBody>
      </p:sp>
      <p:sp>
        <p:nvSpPr>
          <p:cNvPr id="21" name="PlaceHolder 2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uk-UA"/>
              <a:t>Для редагування структури клацніть мишею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uk-UA"/>
              <a:t>Другий рівень структури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uk-UA"/>
              <a:t>Третій рівень структури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uk-UA"/>
              <a:t>Четвертий рівень структури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uk-UA"/>
              <a:t>П'ятий рівень структури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uk-UA"/>
              <a:t>Шостий рівень структури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uk-UA"/>
              <a:t>Сьомий рівень структури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uk-UA"/>
              <a:t>Восьмий рівень структури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uk-UA"/>
              <a:t>Дев'ятий рівень структури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BFBFBF"/>
            </a:solidFill>
            <a:round/>
          </a:ln>
        </p:spPr>
      </p:sp>
      <p:sp>
        <p:nvSpPr>
          <p:cNvPr id="55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D9D9D9"/>
            </a:solidFill>
            <a:round/>
          </a:ln>
        </p:spPr>
      </p:sp>
      <p:sp>
        <p:nvSpPr>
          <p:cNvPr id="56" name="CustomShape 3"/>
          <p:cNvSpPr/>
          <p:nvPr/>
        </p:nvSpPr>
        <p:spPr>
          <a:xfrm>
            <a:off x="9181440" y="-8640"/>
            <a:ext cx="3004920" cy="686412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57" name="CustomShape 4"/>
          <p:cNvSpPr/>
          <p:nvPr/>
        </p:nvSpPr>
        <p:spPr>
          <a:xfrm>
            <a:off x="9603360" y="-8640"/>
            <a:ext cx="2585880" cy="686412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58" name="CustomShape 5"/>
          <p:cNvSpPr/>
          <p:nvPr/>
        </p:nvSpPr>
        <p:spPr>
          <a:xfrm>
            <a:off x="8932320" y="3048120"/>
            <a:ext cx="3257280" cy="3807360"/>
          </a:xfrm>
          <a:prstGeom prst="triangle">
            <a:avLst>
              <a:gd name="adj" fmla="val 1"/>
            </a:avLst>
          </a:prstGeom>
          <a:solidFill>
            <a:srgbClr val="54A021"/>
          </a:solidFill>
        </p:spPr>
      </p:sp>
      <p:sp>
        <p:nvSpPr>
          <p:cNvPr id="59" name="CustomShape 6"/>
          <p:cNvSpPr/>
          <p:nvPr/>
        </p:nvSpPr>
        <p:spPr>
          <a:xfrm>
            <a:off x="9334440" y="-8640"/>
            <a:ext cx="2851920" cy="6864120"/>
          </a:xfrm>
          <a:prstGeom prst="rect">
            <a:avLst/>
          </a:prstGeom>
          <a:solidFill>
            <a:srgbClr val="3F7819"/>
          </a:solidFill>
        </p:spPr>
      </p:sp>
      <p:sp>
        <p:nvSpPr>
          <p:cNvPr id="60" name="CustomShape 7"/>
          <p:cNvSpPr/>
          <p:nvPr/>
        </p:nvSpPr>
        <p:spPr>
          <a:xfrm>
            <a:off x="10898640" y="-8640"/>
            <a:ext cx="1287720" cy="6864120"/>
          </a:xfrm>
          <a:prstGeom prst="rect">
            <a:avLst/>
          </a:prstGeom>
          <a:solidFill>
            <a:srgbClr val="C0E474"/>
          </a:solidFill>
        </p:spPr>
      </p:sp>
      <p:sp>
        <p:nvSpPr>
          <p:cNvPr id="61" name="CustomShape 8"/>
          <p:cNvSpPr/>
          <p:nvPr/>
        </p:nvSpPr>
        <p:spPr>
          <a:xfrm>
            <a:off x="10938960" y="-8640"/>
            <a:ext cx="1247400" cy="686412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62" name="CustomShape 9"/>
          <p:cNvSpPr/>
          <p:nvPr/>
        </p:nvSpPr>
        <p:spPr>
          <a:xfrm>
            <a:off x="10371600" y="3589920"/>
            <a:ext cx="1814760" cy="3265560"/>
          </a:xfrm>
          <a:prstGeom prst="triangle">
            <a:avLst>
              <a:gd name="adj" fmla="val 1"/>
            </a:avLst>
          </a:prstGeom>
          <a:solidFill>
            <a:srgbClr val="90C226"/>
          </a:solidFill>
        </p:spPr>
      </p:sp>
      <p:sp>
        <p:nvSpPr>
          <p:cNvPr id="63" name="CustomShape 10"/>
          <p:cNvSpPr/>
          <p:nvPr/>
        </p:nvSpPr>
        <p:spPr>
          <a:xfrm>
            <a:off x="0" y="4013280"/>
            <a:ext cx="446040" cy="2842200"/>
          </a:xfrm>
          <a:prstGeom prst="triangle">
            <a:avLst>
              <a:gd name="adj" fmla="val 0"/>
            </a:avLst>
          </a:prstGeom>
          <a:solidFill>
            <a:srgbClr val="90C226"/>
          </a:solidFill>
        </p:spPr>
      </p:sp>
      <p:sp>
        <p:nvSpPr>
          <p:cNvPr id="64" name="PlaceHolder 1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uk-UA"/>
              <a:t>Для правки тексту заголовку клацніть мишею</a:t>
            </a:r>
            <a:endParaRPr/>
          </a:p>
        </p:txBody>
      </p:sp>
      <p:sp>
        <p:nvSpPr>
          <p:cNvPr id="65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uk-UA"/>
              <a:t>Для редагування структури клацніть мишею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uk-UA"/>
              <a:t>Другий рівень структури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uk-UA"/>
              <a:t>Третій рівень структури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uk-UA"/>
              <a:t>Четвертий рівень структури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uk-UA"/>
              <a:t>П'ятий рівень структури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uk-UA"/>
              <a:t>Шостий рівень структури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uk-UA"/>
              <a:t>Сьомий рівень структури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uk-UA"/>
              <a:t>Восьмий рівень структури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uk-UA"/>
              <a:t>Дев'ятий рівень структури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rgbClr val="BFBFBF"/>
            </a:solidFill>
            <a:round/>
          </a:ln>
        </p:spPr>
      </p:sp>
      <p:sp>
        <p:nvSpPr>
          <p:cNvPr id="99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rgbClr val="D9D9D9"/>
            </a:solidFill>
            <a:round/>
          </a:ln>
        </p:spPr>
      </p:sp>
      <p:sp>
        <p:nvSpPr>
          <p:cNvPr id="100" name="CustomShape 3"/>
          <p:cNvSpPr/>
          <p:nvPr/>
        </p:nvSpPr>
        <p:spPr>
          <a:xfrm>
            <a:off x="9181440" y="-8640"/>
            <a:ext cx="3006000" cy="686520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101" name="CustomShape 4"/>
          <p:cNvSpPr/>
          <p:nvPr/>
        </p:nvSpPr>
        <p:spPr>
          <a:xfrm>
            <a:off x="9603360" y="-8640"/>
            <a:ext cx="2586960" cy="686520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102" name="CustomShape 5"/>
          <p:cNvSpPr/>
          <p:nvPr/>
        </p:nvSpPr>
        <p:spPr>
          <a:xfrm>
            <a:off x="8932320" y="3048120"/>
            <a:ext cx="3258360" cy="3808440"/>
          </a:xfrm>
          <a:prstGeom prst="triangle">
            <a:avLst>
              <a:gd name="adj" fmla="val 160"/>
            </a:avLst>
          </a:prstGeom>
          <a:solidFill>
            <a:srgbClr val="54A021"/>
          </a:solidFill>
        </p:spPr>
      </p:sp>
      <p:sp>
        <p:nvSpPr>
          <p:cNvPr id="103" name="CustomShape 6"/>
          <p:cNvSpPr/>
          <p:nvPr/>
        </p:nvSpPr>
        <p:spPr>
          <a:xfrm>
            <a:off x="9334440" y="-8640"/>
            <a:ext cx="2853000" cy="6865200"/>
          </a:xfrm>
          <a:prstGeom prst="rect">
            <a:avLst/>
          </a:prstGeom>
          <a:solidFill>
            <a:srgbClr val="3F7819"/>
          </a:solidFill>
        </p:spPr>
      </p:sp>
      <p:sp>
        <p:nvSpPr>
          <p:cNvPr id="104" name="CustomShape 7"/>
          <p:cNvSpPr/>
          <p:nvPr/>
        </p:nvSpPr>
        <p:spPr>
          <a:xfrm>
            <a:off x="10898640" y="-8640"/>
            <a:ext cx="1288800" cy="6865200"/>
          </a:xfrm>
          <a:prstGeom prst="rect">
            <a:avLst/>
          </a:prstGeom>
          <a:solidFill>
            <a:srgbClr val="C0E474"/>
          </a:solidFill>
        </p:spPr>
      </p:sp>
      <p:sp>
        <p:nvSpPr>
          <p:cNvPr id="105" name="CustomShape 8"/>
          <p:cNvSpPr/>
          <p:nvPr/>
        </p:nvSpPr>
        <p:spPr>
          <a:xfrm>
            <a:off x="10938960" y="-8640"/>
            <a:ext cx="1248480" cy="6865200"/>
          </a:xfrm>
          <a:prstGeom prst="rect">
            <a:avLst/>
          </a:prstGeom>
          <a:solidFill>
            <a:srgbClr val="90C226"/>
          </a:solidFill>
        </p:spPr>
      </p:sp>
      <p:sp>
        <p:nvSpPr>
          <p:cNvPr id="106" name="CustomShape 9"/>
          <p:cNvSpPr/>
          <p:nvPr/>
        </p:nvSpPr>
        <p:spPr>
          <a:xfrm>
            <a:off x="10371600" y="3589920"/>
            <a:ext cx="1815840" cy="3266640"/>
          </a:xfrm>
          <a:prstGeom prst="triangle">
            <a:avLst>
              <a:gd name="adj" fmla="val 160"/>
            </a:avLst>
          </a:prstGeom>
          <a:solidFill>
            <a:srgbClr val="90C226"/>
          </a:solidFill>
        </p:spPr>
      </p:sp>
      <p:sp>
        <p:nvSpPr>
          <p:cNvPr id="107" name="CustomShape 10"/>
          <p:cNvSpPr/>
          <p:nvPr/>
        </p:nvSpPr>
        <p:spPr>
          <a:xfrm>
            <a:off x="0" y="4013280"/>
            <a:ext cx="447120" cy="2843280"/>
          </a:xfrm>
          <a:prstGeom prst="triangle">
            <a:avLst>
              <a:gd name="adj" fmla="val 0"/>
            </a:avLst>
          </a:prstGeom>
          <a:solidFill>
            <a:srgbClr val="90C226"/>
          </a:solidFill>
        </p:spPr>
      </p:sp>
      <p:sp>
        <p:nvSpPr>
          <p:cNvPr id="108" name="PlaceHolder 1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uk-UA"/>
              <a:t>Для правки тексту заголовку клацніть мишею</a:t>
            </a:r>
            <a:endParaRPr/>
          </a:p>
        </p:txBody>
      </p:sp>
      <p:sp>
        <p:nvSpPr>
          <p:cNvPr id="109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uk-UA"/>
              <a:t>Для редагування структури клацніть мишею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uk-UA"/>
              <a:t>Другий рівень структури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uk-UA"/>
              <a:t>Третій рівень структури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uk-UA"/>
              <a:t>Четвертий рівень структури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uk-UA"/>
              <a:t>П'ятий рівень структури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uk-UA"/>
              <a:t>Шостий рівень структури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uk-UA"/>
              <a:t>Сьомий рівень структури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uk-UA"/>
              <a:t>Восьмий рівень структури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uk-UA"/>
              <a:t>Дев'ятий рівень структури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556200" y="1329120"/>
            <a:ext cx="8670240" cy="39096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ctr"/>
            <a:r>
              <a:rPr lang="uk-UA" sz="6000" dirty="0" smtClean="0">
                <a:solidFill>
                  <a:srgbClr val="90C226"/>
                </a:solidFill>
                <a:latin typeface="Trebuchet MS"/>
              </a:rPr>
              <a:t>.</a:t>
            </a:r>
          </a:p>
          <a:p>
            <a:pPr algn="ctr"/>
            <a:endParaRPr lang="uk-UA" sz="6000" dirty="0" smtClean="0">
              <a:solidFill>
                <a:srgbClr val="90C226"/>
              </a:solidFill>
              <a:latin typeface="Trebuchet MS"/>
            </a:endParaRPr>
          </a:p>
          <a:p>
            <a:pPr algn="ctr"/>
            <a:endParaRPr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15480" y="1484785"/>
            <a:ext cx="77285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92D050"/>
                </a:solidFill>
              </a:rPr>
              <a:t>Умножение и деление чисел, </a:t>
            </a:r>
            <a:r>
              <a:rPr lang="ru-RU" sz="4000" b="1" dirty="0" smtClean="0">
                <a:solidFill>
                  <a:srgbClr val="92D050"/>
                </a:solidFill>
              </a:rPr>
              <a:t>полученных при измерении величин, на однозначное число</a:t>
            </a:r>
            <a:endParaRPr lang="ru-RU" sz="4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507600" y="165600"/>
            <a:ext cx="8594280" cy="13183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uk-UA" sz="4000">
                <a:solidFill>
                  <a:srgbClr val="90C226"/>
                </a:solidFill>
                <a:latin typeface="Trebuchet MS"/>
              </a:rPr>
              <a:t>Составьте условие задачи по краткой записи</a:t>
            </a:r>
            <a:endParaRPr/>
          </a:p>
        </p:txBody>
      </p:sp>
      <p:pic>
        <p:nvPicPr>
          <p:cNvPr id="171" name="Рисунок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64000" y="1569600"/>
            <a:ext cx="7847280" cy="5287680"/>
          </a:xfrm>
          <a:prstGeom prst="rect">
            <a:avLst/>
          </a:prstGeom>
        </p:spPr>
      </p:pic>
      <p:sp>
        <p:nvSpPr>
          <p:cNvPr id="172" name="CustomShape 2"/>
          <p:cNvSpPr/>
          <p:nvPr/>
        </p:nvSpPr>
        <p:spPr>
          <a:xfrm>
            <a:off x="1819080" y="2298240"/>
            <a:ext cx="5631480" cy="108468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uk-UA" sz="4400">
                <a:solidFill>
                  <a:srgbClr val="FFFFFF"/>
                </a:solidFill>
                <a:latin typeface="UkrainianJikharev"/>
              </a:rPr>
              <a:t>Пшеницы – 540,5 т</a:t>
            </a:r>
            <a:endParaRPr/>
          </a:p>
          <a:p>
            <a:r>
              <a:rPr lang="uk-UA" sz="4400">
                <a:solidFill>
                  <a:srgbClr val="FFFFFF"/>
                </a:solidFill>
                <a:latin typeface="UkrainianJikharev"/>
              </a:rPr>
              <a:t>Ржи – в 2 раза меньше</a:t>
            </a:r>
            <a:endParaRPr/>
          </a:p>
          <a:p>
            <a:r>
              <a:rPr lang="uk-UA" sz="4400">
                <a:solidFill>
                  <a:srgbClr val="FFFFFF"/>
                </a:solidFill>
                <a:latin typeface="UkrainianJikharev"/>
              </a:rPr>
              <a:t>Всего - ?т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7345080" y="2836440"/>
            <a:ext cx="1580040" cy="772200"/>
          </a:xfrm>
          <a:prstGeom prst="rightArrow">
            <a:avLst>
              <a:gd name="adj1" fmla="val 1"/>
              <a:gd name="adj2" fmla="val 0"/>
            </a:avLst>
          </a:prstGeom>
          <a:gradFill>
            <a:gsLst>
              <a:gs pos="0">
                <a:srgbClr val="96C446"/>
              </a:gs>
              <a:gs pos="100000">
                <a:srgbClr val="84B122"/>
              </a:gs>
            </a:gsLst>
            <a:lin ang="1716000"/>
          </a:gradFill>
        </p:spPr>
      </p:sp>
      <p:sp>
        <p:nvSpPr>
          <p:cNvPr id="175" name="CustomShape 2"/>
          <p:cNvSpPr/>
          <p:nvPr/>
        </p:nvSpPr>
        <p:spPr>
          <a:xfrm>
            <a:off x="3618360" y="5024520"/>
            <a:ext cx="2187360" cy="743040"/>
          </a:xfrm>
          <a:prstGeom prst="rightArrow">
            <a:avLst>
              <a:gd name="adj1" fmla="val 1"/>
              <a:gd name="adj2" fmla="val 0"/>
            </a:avLst>
          </a:prstGeom>
          <a:gradFill>
            <a:gsLst>
              <a:gs pos="0">
                <a:srgbClr val="96C446"/>
              </a:gs>
              <a:gs pos="100000">
                <a:srgbClr val="84B122"/>
              </a:gs>
            </a:gsLst>
            <a:lin ang="8658000"/>
          </a:gradFill>
        </p:spPr>
      </p:sp>
      <p:sp>
        <p:nvSpPr>
          <p:cNvPr id="176" name="CustomShape 3"/>
          <p:cNvSpPr/>
          <p:nvPr/>
        </p:nvSpPr>
        <p:spPr>
          <a:xfrm>
            <a:off x="2471760" y="1857600"/>
            <a:ext cx="2244960" cy="785520"/>
          </a:xfrm>
          <a:prstGeom prst="rightArrow">
            <a:avLst>
              <a:gd name="adj1" fmla="val 1"/>
              <a:gd name="adj2" fmla="val 0"/>
            </a:avLst>
          </a:prstGeom>
          <a:gradFill>
            <a:gsLst>
              <a:gs pos="0">
                <a:srgbClr val="96C446"/>
              </a:gs>
              <a:gs pos="100000">
                <a:srgbClr val="84B122"/>
              </a:gs>
            </a:gsLst>
            <a:lin ang="1224000"/>
          </a:gradFill>
        </p:spPr>
      </p:sp>
      <p:pic>
        <p:nvPicPr>
          <p:cNvPr id="177" name="Рисунок 30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5200" y="4079880"/>
            <a:ext cx="2359440" cy="2521080"/>
          </a:xfrm>
          <a:prstGeom prst="rect">
            <a:avLst/>
          </a:prstGeom>
        </p:spPr>
      </p:pic>
      <p:pic>
        <p:nvPicPr>
          <p:cNvPr id="178" name="Рисунок 3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42280" y="1208520"/>
            <a:ext cx="3659400" cy="2247120"/>
          </a:xfrm>
          <a:prstGeom prst="rect">
            <a:avLst/>
          </a:prstGeom>
        </p:spPr>
      </p:pic>
      <p:pic>
        <p:nvPicPr>
          <p:cNvPr id="179" name="Рисунок 3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26960" y="4369320"/>
            <a:ext cx="2605320" cy="1982160"/>
          </a:xfrm>
          <a:prstGeom prst="rect">
            <a:avLst/>
          </a:prstGeom>
        </p:spPr>
      </p:pic>
      <p:sp>
        <p:nvSpPr>
          <p:cNvPr id="180" name="CustomShape 4"/>
          <p:cNvSpPr/>
          <p:nvPr/>
        </p:nvSpPr>
        <p:spPr>
          <a:xfrm>
            <a:off x="480600" y="5099760"/>
            <a:ext cx="182160" cy="366840"/>
          </a:xfrm>
          <a:prstGeom prst="rect">
            <a:avLst/>
          </a:prstGeom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333000" y="216000"/>
            <a:ext cx="8594280" cy="1061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uk-UA" sz="6000">
                <a:solidFill>
                  <a:srgbClr val="008080"/>
                </a:solidFill>
                <a:latin typeface="Trebuchet MS"/>
              </a:rPr>
              <a:t>Врач</a:t>
            </a:r>
            <a:endParaRPr/>
          </a:p>
          <a:p>
            <a:pPr algn="ctr"/>
            <a:r>
              <a:rPr lang="uk-UA" sz="6000">
                <a:solidFill>
                  <a:srgbClr val="008080"/>
                </a:solidFill>
                <a:latin typeface="Trebuchet MS"/>
              </a:rPr>
              <a:t>Футболист</a:t>
            </a:r>
            <a:endParaRPr/>
          </a:p>
          <a:p>
            <a:pPr algn="ctr"/>
            <a:r>
              <a:rPr lang="uk-UA" sz="6000">
                <a:solidFill>
                  <a:srgbClr val="008080"/>
                </a:solidFill>
                <a:latin typeface="Trebuchet MS"/>
              </a:rPr>
              <a:t>Тракторист</a:t>
            </a:r>
            <a:endParaRPr/>
          </a:p>
          <a:p>
            <a:pPr algn="ctr"/>
            <a:r>
              <a:rPr lang="uk-UA" sz="6000">
                <a:solidFill>
                  <a:srgbClr val="008080"/>
                </a:solidFill>
                <a:latin typeface="Trebuchet MS"/>
              </a:rPr>
              <a:t>Повар</a:t>
            </a:r>
            <a:endParaRPr/>
          </a:p>
          <a:p>
            <a:pPr algn="ctr"/>
            <a:r>
              <a:rPr lang="uk-UA" sz="6000">
                <a:solidFill>
                  <a:srgbClr val="008080"/>
                </a:solidFill>
                <a:latin typeface="Trebuchet MS"/>
              </a:rPr>
              <a:t>Комбайнёр</a:t>
            </a:r>
            <a:endParaRPr/>
          </a:p>
          <a:p>
            <a:pPr algn="ctr"/>
            <a:r>
              <a:rPr lang="uk-UA" sz="6000">
                <a:solidFill>
                  <a:srgbClr val="008080"/>
                </a:solidFill>
                <a:latin typeface="Trebuchet MS"/>
              </a:rPr>
              <a:t>Пекарь</a:t>
            </a:r>
            <a:endParaRPr/>
          </a:p>
          <a:p>
            <a:pPr algn="ctr"/>
            <a:r>
              <a:rPr lang="uk-UA" sz="6000">
                <a:solidFill>
                  <a:srgbClr val="008080"/>
                </a:solidFill>
                <a:latin typeface="Trebuchet MS"/>
              </a:rPr>
              <a:t>Строитель</a:t>
            </a:r>
            <a:endParaRPr/>
          </a:p>
        </p:txBody>
      </p:sp>
      <p:sp>
        <p:nvSpPr>
          <p:cNvPr id="182" name="CustomShape 2"/>
          <p:cNvSpPr/>
          <p:nvPr/>
        </p:nvSpPr>
        <p:spPr>
          <a:xfrm>
            <a:off x="1998360" y="1630800"/>
            <a:ext cx="6153120" cy="4477320"/>
          </a:xfrm>
          <a:prstGeom prst="rect">
            <a:avLst/>
          </a:prstGeom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1664640" y="576000"/>
            <a:ext cx="9206640" cy="4555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ctr"/>
            <a:r>
              <a:rPr lang="uk-UA" sz="4000" b="1">
                <a:solidFill>
                  <a:srgbClr val="FF0000"/>
                </a:solidFill>
                <a:latin typeface="Trebuchet MS"/>
              </a:rPr>
              <a:t>Вам и расскажут, и в книгах прочтёте:</a:t>
            </a:r>
            <a:endParaRPr/>
          </a:p>
          <a:p>
            <a:pPr algn="ctr"/>
            <a:r>
              <a:rPr lang="uk-UA" sz="4000" b="1">
                <a:solidFill>
                  <a:srgbClr val="FF0000"/>
                </a:solidFill>
                <a:latin typeface="Trebuchet MS"/>
              </a:rPr>
              <a:t>Хлеб наш насущный всегда был в почёте.</a:t>
            </a:r>
            <a:endParaRPr/>
          </a:p>
          <a:p>
            <a:pPr algn="ctr"/>
            <a:r>
              <a:rPr lang="uk-UA" sz="4000" b="1">
                <a:solidFill>
                  <a:srgbClr val="FF0000"/>
                </a:solidFill>
                <a:latin typeface="Trebuchet MS"/>
              </a:rPr>
              <a:t>Низкий поклон мастерам урожаев,</a:t>
            </a:r>
            <a:endParaRPr/>
          </a:p>
          <a:p>
            <a:pPr algn="ctr"/>
            <a:r>
              <a:rPr lang="uk-UA" sz="4000" b="1">
                <a:solidFill>
                  <a:srgbClr val="FF0000"/>
                </a:solidFill>
                <a:latin typeface="Trebuchet MS"/>
              </a:rPr>
              <a:t>Тем, кто зерно в закромах умножает,</a:t>
            </a:r>
            <a:endParaRPr/>
          </a:p>
          <a:p>
            <a:pPr algn="ctr"/>
            <a:r>
              <a:rPr lang="uk-UA" sz="4000" b="1">
                <a:solidFill>
                  <a:srgbClr val="FF0000"/>
                </a:solidFill>
                <a:latin typeface="Trebuchet MS"/>
              </a:rPr>
              <a:t>И хлебопекам — умельцам искусным,</a:t>
            </a:r>
            <a:endParaRPr/>
          </a:p>
          <a:p>
            <a:pPr algn="ctr"/>
            <a:r>
              <a:rPr lang="uk-UA" sz="4000" b="1">
                <a:solidFill>
                  <a:srgbClr val="FF0000"/>
                </a:solidFill>
                <a:latin typeface="Trebuchet MS"/>
              </a:rPr>
              <a:t>Всем, кто нас радует хлебушком вкусным.</a:t>
            </a:r>
            <a:endParaRPr/>
          </a:p>
          <a:p>
            <a:pPr algn="r"/>
            <a:r>
              <a:rPr lang="uk-UA" sz="4000" b="1">
                <a:solidFill>
                  <a:srgbClr val="FF0000"/>
                </a:solidFill>
                <a:latin typeface="Trebuchet MS"/>
              </a:rPr>
              <a:t> А. Гришин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864000" y="392760"/>
            <a:ext cx="6406920" cy="123696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uk-UA" sz="4000">
                <a:solidFill>
                  <a:srgbClr val="90C226"/>
                </a:solidFill>
                <a:latin typeface="Trebuchet MS"/>
              </a:rPr>
              <a:t>      </a:t>
            </a:r>
            <a:r>
              <a:rPr lang="uk-UA" sz="6000">
                <a:solidFill>
                  <a:srgbClr val="90C226"/>
                </a:solidFill>
                <a:latin typeface="Trebuchet MS"/>
              </a:rPr>
              <a:t>План</a:t>
            </a:r>
            <a:r>
              <a:rPr lang="uk-UA" sz="4000">
                <a:solidFill>
                  <a:srgbClr val="90C226"/>
                </a:solidFill>
                <a:latin typeface="Trebuchet MS"/>
              </a:rPr>
              <a:t>  </a:t>
            </a:r>
            <a:r>
              <a:rPr lang="uk-UA" sz="6000">
                <a:solidFill>
                  <a:srgbClr val="90C226"/>
                </a:solidFill>
                <a:latin typeface="Trebuchet MS"/>
              </a:rPr>
              <a:t>урока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576000" y="1656000"/>
            <a:ext cx="8566920" cy="44773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uk-UA" sz="3600">
                <a:solidFill>
                  <a:srgbClr val="000000"/>
                </a:solidFill>
                <a:latin typeface="Trebuchet MS"/>
              </a:rPr>
              <a:t>-</a:t>
            </a:r>
            <a:r>
              <a:rPr lang="uk-UA" sz="3600">
                <a:solidFill>
                  <a:srgbClr val="00B8FF"/>
                </a:solidFill>
                <a:latin typeface="Trebuchet MS"/>
              </a:rPr>
              <a:t>работать с именованными числами</a:t>
            </a:r>
            <a:endParaRPr/>
          </a:p>
          <a:p>
            <a:endParaRPr/>
          </a:p>
          <a:p>
            <a:r>
              <a:rPr lang="uk-UA" sz="3600">
                <a:solidFill>
                  <a:srgbClr val="00B8FF"/>
                </a:solidFill>
                <a:latin typeface="Trebuchet MS"/>
              </a:rPr>
              <a:t>- выполнять ариметические действия с десятичными дробями</a:t>
            </a:r>
            <a:endParaRPr/>
          </a:p>
          <a:p>
            <a:endParaRPr/>
          </a:p>
          <a:p>
            <a:r>
              <a:rPr lang="uk-UA" sz="3600">
                <a:solidFill>
                  <a:srgbClr val="00B8FF"/>
                </a:solidFill>
                <a:latin typeface="Trebuchet MS"/>
              </a:rPr>
              <a:t>-решать задачи </a:t>
            </a:r>
            <a:endParaRPr/>
          </a:p>
          <a:p>
            <a:endParaRPr/>
          </a:p>
          <a:p>
            <a:r>
              <a:rPr lang="uk-UA" sz="3600">
                <a:solidFill>
                  <a:srgbClr val="00B8FF"/>
                </a:solidFill>
                <a:latin typeface="Trebuchet MS"/>
              </a:rPr>
              <a:t>- анализировать и делать выводы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58760" y="93600"/>
            <a:ext cx="3279240" cy="1044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uk-UA" sz="6000">
                <a:solidFill>
                  <a:srgbClr val="90C226"/>
                </a:solidFill>
                <a:latin typeface="Trebuchet MS"/>
              </a:rPr>
              <a:t>Словарь</a:t>
            </a:r>
            <a:endParaRPr/>
          </a:p>
        </p:txBody>
      </p:sp>
      <p:sp>
        <p:nvSpPr>
          <p:cNvPr id="146" name="CustomShape 2"/>
          <p:cNvSpPr/>
          <p:nvPr/>
        </p:nvSpPr>
        <p:spPr>
          <a:xfrm>
            <a:off x="1098360" y="1613160"/>
            <a:ext cx="5933744" cy="44773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uk-UA" sz="9600" i="1" dirty="0" err="1">
                <a:solidFill>
                  <a:srgbClr val="0070C0"/>
                </a:solidFill>
                <a:latin typeface="UkrainianPeterburg"/>
              </a:rPr>
              <a:t>хлеб</a:t>
            </a:r>
            <a:endParaRPr dirty="0"/>
          </a:p>
          <a:p>
            <a:endParaRPr dirty="0"/>
          </a:p>
          <a:p>
            <a:r>
              <a:rPr lang="uk-UA" sz="9600" i="1" dirty="0" err="1">
                <a:solidFill>
                  <a:srgbClr val="0070C0"/>
                </a:solidFill>
                <a:latin typeface="UkrainianPeterburg"/>
              </a:rPr>
              <a:t>хлебороб</a:t>
            </a:r>
            <a:endParaRPr dirty="0"/>
          </a:p>
        </p:txBody>
      </p:sp>
      <p:pic>
        <p:nvPicPr>
          <p:cNvPr id="147" name="Рисунок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06360" y="1222920"/>
            <a:ext cx="2066040" cy="2364480"/>
          </a:xfrm>
          <a:prstGeom prst="rect">
            <a:avLst/>
          </a:prstGeom>
        </p:spPr>
      </p:pic>
      <p:pic>
        <p:nvPicPr>
          <p:cNvPr id="148" name="Рисунок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87440" y="4242960"/>
            <a:ext cx="1992600" cy="2021400"/>
          </a:xfrm>
          <a:prstGeom prst="rect">
            <a:avLst/>
          </a:prstGeom>
          <a:ln w="38160">
            <a:solidFill>
              <a:srgbClr val="B0B0B0"/>
            </a:solidFill>
            <a:miter/>
          </a:ln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385200" y="364680"/>
            <a:ext cx="8594280" cy="7549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uk-UA" sz="4400">
                <a:solidFill>
                  <a:srgbClr val="90C226"/>
                </a:solidFill>
                <a:latin typeface="Trebuchet MS"/>
              </a:rPr>
              <a:t>Логопедическая  минутка</a:t>
            </a:r>
            <a:endParaRPr/>
          </a:p>
        </p:txBody>
      </p:sp>
      <p:sp>
        <p:nvSpPr>
          <p:cNvPr id="150" name="CustomShape 2"/>
          <p:cNvSpPr/>
          <p:nvPr/>
        </p:nvSpPr>
        <p:spPr>
          <a:xfrm>
            <a:off x="233640" y="1661400"/>
            <a:ext cx="8693640" cy="39538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uk-UA" sz="5400">
                <a:solidFill>
                  <a:srgbClr val="993366"/>
                </a:solidFill>
                <a:latin typeface="Trebuchet MS"/>
              </a:rPr>
              <a:t>Батон, буханку,баранку</a:t>
            </a:r>
            <a:endParaRPr/>
          </a:p>
          <a:p>
            <a:pPr algn="ctr"/>
            <a:r>
              <a:rPr lang="uk-UA" sz="5400">
                <a:solidFill>
                  <a:srgbClr val="993366"/>
                </a:solidFill>
                <a:latin typeface="Trebuchet MS"/>
              </a:rPr>
              <a:t>Пекарь испёк спозаранку!</a:t>
            </a:r>
            <a:endParaRPr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7345080" y="2836440"/>
            <a:ext cx="1580040" cy="772200"/>
          </a:xfrm>
          <a:prstGeom prst="rightArrow">
            <a:avLst>
              <a:gd name="adj1" fmla="val 1"/>
              <a:gd name="adj2" fmla="val 0"/>
            </a:avLst>
          </a:prstGeom>
          <a:gradFill>
            <a:gsLst>
              <a:gs pos="0">
                <a:srgbClr val="96C446"/>
              </a:gs>
              <a:gs pos="100000">
                <a:srgbClr val="84B122"/>
              </a:gs>
            </a:gsLst>
            <a:lin ang="1716000"/>
          </a:gradFill>
        </p:spPr>
      </p:sp>
      <p:sp>
        <p:nvSpPr>
          <p:cNvPr id="152" name="CustomShape 2"/>
          <p:cNvSpPr/>
          <p:nvPr/>
        </p:nvSpPr>
        <p:spPr>
          <a:xfrm>
            <a:off x="3618360" y="5024520"/>
            <a:ext cx="2187360" cy="743040"/>
          </a:xfrm>
          <a:prstGeom prst="rightArrow">
            <a:avLst>
              <a:gd name="adj1" fmla="val 1"/>
              <a:gd name="adj2" fmla="val 0"/>
            </a:avLst>
          </a:prstGeom>
          <a:gradFill>
            <a:gsLst>
              <a:gs pos="0">
                <a:srgbClr val="96C446"/>
              </a:gs>
              <a:gs pos="100000">
                <a:srgbClr val="84B122"/>
              </a:gs>
            </a:gsLst>
            <a:lin ang="8658000"/>
          </a:gradFill>
        </p:spPr>
      </p:sp>
      <p:sp>
        <p:nvSpPr>
          <p:cNvPr id="153" name="CustomShape 3"/>
          <p:cNvSpPr/>
          <p:nvPr/>
        </p:nvSpPr>
        <p:spPr>
          <a:xfrm>
            <a:off x="2471760" y="1857600"/>
            <a:ext cx="2244960" cy="785520"/>
          </a:xfrm>
          <a:prstGeom prst="rightArrow">
            <a:avLst>
              <a:gd name="adj1" fmla="val 1"/>
              <a:gd name="adj2" fmla="val 0"/>
            </a:avLst>
          </a:prstGeom>
          <a:gradFill>
            <a:gsLst>
              <a:gs pos="0">
                <a:srgbClr val="96C446"/>
              </a:gs>
              <a:gs pos="100000">
                <a:srgbClr val="84B122"/>
              </a:gs>
            </a:gsLst>
            <a:lin ang="1224000"/>
          </a:gradFill>
        </p:spPr>
      </p:sp>
      <p:pic>
        <p:nvPicPr>
          <p:cNvPr id="154" name="Рисунок 30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5200" y="4079880"/>
            <a:ext cx="2359440" cy="2521080"/>
          </a:xfrm>
          <a:prstGeom prst="rect">
            <a:avLst/>
          </a:prstGeom>
        </p:spPr>
      </p:pic>
      <p:pic>
        <p:nvPicPr>
          <p:cNvPr id="155" name="Рисунок 3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42280" y="1208520"/>
            <a:ext cx="3659400" cy="2247120"/>
          </a:xfrm>
          <a:prstGeom prst="rect">
            <a:avLst/>
          </a:prstGeom>
        </p:spPr>
      </p:pic>
      <p:pic>
        <p:nvPicPr>
          <p:cNvPr id="156" name="Рисунок 3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26960" y="4369320"/>
            <a:ext cx="2605320" cy="1982160"/>
          </a:xfrm>
          <a:prstGeom prst="rect">
            <a:avLst/>
          </a:prstGeom>
        </p:spPr>
      </p:pic>
      <p:sp>
        <p:nvSpPr>
          <p:cNvPr id="157" name="CustomShape 4"/>
          <p:cNvSpPr/>
          <p:nvPr/>
        </p:nvSpPr>
        <p:spPr>
          <a:xfrm>
            <a:off x="480600" y="5099760"/>
            <a:ext cx="182160" cy="366840"/>
          </a:xfrm>
          <a:prstGeom prst="rect">
            <a:avLst/>
          </a:prstGeom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785880" y="1895040"/>
            <a:ext cx="8261280" cy="28818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uk-UA" sz="7200" b="1">
                <a:solidFill>
                  <a:srgbClr val="00FF00"/>
                </a:solidFill>
                <a:latin typeface="Trebuchet MS"/>
              </a:rPr>
              <a:t>Математический</a:t>
            </a:r>
            <a:r>
              <a:rPr lang="uk-UA" sz="8800" b="1">
                <a:solidFill>
                  <a:srgbClr val="B7E996"/>
                </a:solidFill>
                <a:latin typeface="Trebuchet MS"/>
              </a:rPr>
              <a:t> </a:t>
            </a:r>
            <a:r>
              <a:rPr lang="uk-UA" sz="8800" b="1">
                <a:solidFill>
                  <a:srgbClr val="23FF23"/>
                </a:solidFill>
                <a:latin typeface="Trebuchet MS"/>
              </a:rPr>
              <a:t>диктант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799920" y="2448000"/>
            <a:ext cx="8594280" cy="13183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uk-UA" sz="8800">
                <a:solidFill>
                  <a:srgbClr val="008000"/>
                </a:solidFill>
                <a:latin typeface="Trebuchet MS"/>
              </a:rPr>
              <a:t>Физкультурная</a:t>
            </a:r>
            <a:endParaRPr/>
          </a:p>
          <a:p>
            <a:pPr algn="ctr"/>
            <a:r>
              <a:rPr lang="uk-UA" sz="8800">
                <a:solidFill>
                  <a:srgbClr val="008000"/>
                </a:solidFill>
                <a:latin typeface="Trebuchet MS"/>
              </a:rPr>
              <a:t>минутка</a:t>
            </a:r>
            <a:endParaRPr/>
          </a:p>
        </p:txBody>
      </p:sp>
      <p:pic>
        <p:nvPicPr>
          <p:cNvPr id="160" name="15 Waltz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4560" y="67680"/>
            <a:ext cx="606960" cy="6069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7345080" y="2836440"/>
            <a:ext cx="1580040" cy="772200"/>
          </a:xfrm>
          <a:prstGeom prst="rightArrow">
            <a:avLst>
              <a:gd name="adj1" fmla="val 1"/>
              <a:gd name="adj2" fmla="val 0"/>
            </a:avLst>
          </a:prstGeom>
          <a:gradFill>
            <a:gsLst>
              <a:gs pos="0">
                <a:srgbClr val="96C446"/>
              </a:gs>
              <a:gs pos="100000">
                <a:srgbClr val="84B122"/>
              </a:gs>
            </a:gsLst>
            <a:lin ang="1716000"/>
          </a:gradFill>
        </p:spPr>
      </p:sp>
      <p:sp>
        <p:nvSpPr>
          <p:cNvPr id="162" name="CustomShape 2"/>
          <p:cNvSpPr/>
          <p:nvPr/>
        </p:nvSpPr>
        <p:spPr>
          <a:xfrm>
            <a:off x="3618360" y="5024520"/>
            <a:ext cx="2187360" cy="743040"/>
          </a:xfrm>
          <a:prstGeom prst="rightArrow">
            <a:avLst>
              <a:gd name="adj1" fmla="val 1"/>
              <a:gd name="adj2" fmla="val 0"/>
            </a:avLst>
          </a:prstGeom>
          <a:gradFill>
            <a:gsLst>
              <a:gs pos="0">
                <a:srgbClr val="96C446"/>
              </a:gs>
              <a:gs pos="100000">
                <a:srgbClr val="84B122"/>
              </a:gs>
            </a:gsLst>
            <a:lin ang="8658000"/>
          </a:gradFill>
        </p:spPr>
      </p:sp>
      <p:sp>
        <p:nvSpPr>
          <p:cNvPr id="163" name="CustomShape 3"/>
          <p:cNvSpPr/>
          <p:nvPr/>
        </p:nvSpPr>
        <p:spPr>
          <a:xfrm>
            <a:off x="2471760" y="1857600"/>
            <a:ext cx="2244960" cy="785520"/>
          </a:xfrm>
          <a:prstGeom prst="rightArrow">
            <a:avLst>
              <a:gd name="adj1" fmla="val 1"/>
              <a:gd name="adj2" fmla="val 0"/>
            </a:avLst>
          </a:prstGeom>
          <a:gradFill>
            <a:gsLst>
              <a:gs pos="0">
                <a:srgbClr val="96C446"/>
              </a:gs>
              <a:gs pos="100000">
                <a:srgbClr val="84B122"/>
              </a:gs>
            </a:gsLst>
            <a:lin ang="1224000"/>
          </a:gradFill>
        </p:spPr>
      </p:sp>
      <p:pic>
        <p:nvPicPr>
          <p:cNvPr id="164" name="Рисунок 30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85200" y="4079880"/>
            <a:ext cx="2359440" cy="2521080"/>
          </a:xfrm>
          <a:prstGeom prst="rect">
            <a:avLst/>
          </a:prstGeom>
        </p:spPr>
      </p:pic>
      <p:pic>
        <p:nvPicPr>
          <p:cNvPr id="165" name="Рисунок 3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42280" y="1208520"/>
            <a:ext cx="3659400" cy="2247120"/>
          </a:xfrm>
          <a:prstGeom prst="rect">
            <a:avLst/>
          </a:prstGeom>
        </p:spPr>
      </p:pic>
      <p:pic>
        <p:nvPicPr>
          <p:cNvPr id="166" name="Рисунок 3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26960" y="4369320"/>
            <a:ext cx="2605320" cy="1982160"/>
          </a:xfrm>
          <a:prstGeom prst="rect">
            <a:avLst/>
          </a:prstGeom>
        </p:spPr>
      </p:pic>
      <p:sp>
        <p:nvSpPr>
          <p:cNvPr id="167" name="CustomShape 4"/>
          <p:cNvSpPr/>
          <p:nvPr/>
        </p:nvSpPr>
        <p:spPr>
          <a:xfrm>
            <a:off x="480600" y="5099760"/>
            <a:ext cx="182160" cy="366840"/>
          </a:xfrm>
          <a:prstGeom prst="rect">
            <a:avLst/>
          </a:prstGeom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47920" y="360000"/>
            <a:ext cx="8595360" cy="7747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uk-UA" sz="4000">
                <a:solidFill>
                  <a:srgbClr val="90C226"/>
                </a:solidFill>
                <a:latin typeface="Trebuchet MS"/>
              </a:rPr>
              <a:t>Из каких частей состоит задача?</a:t>
            </a: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1998360" y="1630800"/>
            <a:ext cx="6154200" cy="44784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uk-UA" sz="7200">
                <a:solidFill>
                  <a:srgbClr val="000000"/>
                </a:solidFill>
                <a:latin typeface="Trebuchet MS"/>
              </a:rPr>
              <a:t>- </a:t>
            </a:r>
            <a:r>
              <a:rPr lang="uk-UA" sz="7200">
                <a:solidFill>
                  <a:srgbClr val="7E0021"/>
                </a:solidFill>
                <a:latin typeface="Trebuchet MS"/>
              </a:rPr>
              <a:t>условие</a:t>
            </a:r>
            <a:endParaRPr/>
          </a:p>
          <a:p>
            <a:r>
              <a:rPr lang="uk-UA" sz="7200">
                <a:solidFill>
                  <a:srgbClr val="7E0021"/>
                </a:solidFill>
                <a:latin typeface="Trebuchet MS"/>
              </a:rPr>
              <a:t>- вопрос</a:t>
            </a:r>
            <a:endParaRPr/>
          </a:p>
          <a:p>
            <a:r>
              <a:rPr lang="uk-UA" sz="7200">
                <a:solidFill>
                  <a:srgbClr val="7E0021"/>
                </a:solidFill>
                <a:latin typeface="Trebuchet MS"/>
              </a:rPr>
              <a:t>- решение</a:t>
            </a:r>
            <a:endParaRPr/>
          </a:p>
          <a:p>
            <a:r>
              <a:rPr lang="uk-UA" sz="7200">
                <a:solidFill>
                  <a:srgbClr val="7E0021"/>
                </a:solidFill>
                <a:latin typeface="Trebuchet MS"/>
              </a:rPr>
              <a:t>- ответ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142</Words>
  <Application>Microsoft Office PowerPoint</Application>
  <PresentationFormat>Произвольный</PresentationFormat>
  <Paragraphs>43</Paragraphs>
  <Slides>13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User</cp:lastModifiedBy>
  <cp:revision>3</cp:revision>
  <dcterms:modified xsi:type="dcterms:W3CDTF">2023-11-19T15:44:15Z</dcterms:modified>
</cp:coreProperties>
</file>