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9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170DD-6BDF-40EB-AF1F-9F7E7933268C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C18EA-56A6-4F03-8EBF-4223313B60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785794"/>
            <a:ext cx="7772400" cy="1385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Самара\upl-1618160457-176853-d3cr7.jpg"/>
          <p:cNvPicPr>
            <a:picLocks noChangeAspect="1" noChangeArrowheads="1"/>
          </p:cNvPicPr>
          <p:nvPr/>
        </p:nvPicPr>
        <p:blipFill>
          <a:blip r:embed="rId2"/>
          <a:srcRect t="-32758" r="3000"/>
          <a:stretch>
            <a:fillRect/>
          </a:stretch>
        </p:blipFill>
        <p:spPr bwMode="auto">
          <a:xfrm>
            <a:off x="4286248" y="1785926"/>
            <a:ext cx="5715040" cy="4615218"/>
          </a:xfrm>
          <a:prstGeom prst="parallelogram">
            <a:avLst/>
          </a:prstGeom>
          <a:noFill/>
          <a:ln>
            <a:noFill/>
          </a:ln>
          <a:effectLst>
            <a:outerShdw blurRad="69850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029" name="Picture 5" descr="&amp;quot;Самарская набережная&amp;quot; фото 2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2928934"/>
            <a:ext cx="5215006" cy="3500438"/>
          </a:xfrm>
          <a:prstGeom prst="parallelogram">
            <a:avLst/>
          </a:prstGeom>
          <a:noFill/>
          <a:effectLst>
            <a:outerShdw blurRad="533400" dist="50800" dir="5400000" algn="ctr" rotWithShape="0">
              <a:srgbClr val="000000">
                <a:alpha val="5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14338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E:\Самара\11-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214290"/>
            <a:ext cx="4931463" cy="3286147"/>
          </a:xfrm>
          <a:prstGeom prst="parallelogram">
            <a:avLst/>
          </a:prstGeom>
          <a:noFill/>
          <a:effectLst>
            <a:outerShdw blurRad="698500" dist="50800" dir="2160000" sx="108000" sy="108000" algn="ctr" rotWithShape="0">
              <a:srgbClr val="000000">
                <a:alpha val="63000"/>
              </a:srgbClr>
            </a:outerShdw>
          </a:effectLst>
        </p:spPr>
      </p:pic>
      <p:pic>
        <p:nvPicPr>
          <p:cNvPr id="14339" name="Picture 3" descr="E:\Самара\2533274805317488_99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929190" cy="3286124"/>
          </a:xfrm>
          <a:prstGeom prst="parallelogram">
            <a:avLst/>
          </a:prstGeom>
          <a:noFill/>
          <a:effectLst>
            <a:outerShdw blurRad="647700" dist="419100" dir="21540000" sx="90000" sy="90000" algn="ctr" rotWithShape="0">
              <a:srgbClr val="000000">
                <a:alpha val="68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E:\Самара\addb2654521aece3b0386142ed5d56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480" y="214290"/>
            <a:ext cx="2857520" cy="2698750"/>
          </a:xfrm>
          <a:prstGeom prst="ellipse">
            <a:avLst/>
          </a:prstGeom>
          <a:noFill/>
        </p:spPr>
      </p:pic>
      <p:sp>
        <p:nvSpPr>
          <p:cNvPr id="15364" name="AutoShape 4" descr="https://top7travel.ru/wp-content/uploads/2022/08/7y6va78y8va6y5va67y5v67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top7travel.ru/wp-content/uploads/2022/08/7y6va78y8va6y5va67y5v67a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7" name="Picture 7" descr="E:\Самара\7y6va78y8va6y5va67y5v67a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2857520" cy="2625829"/>
          </a:xfrm>
          <a:prstGeom prst="ellipse">
            <a:avLst/>
          </a:prstGeom>
          <a:noFill/>
        </p:spPr>
      </p:pic>
      <p:pic>
        <p:nvPicPr>
          <p:cNvPr id="15369" name="Picture 9" descr="https://farm5.staticflickr.com/4877/45893873501_50d339c63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290"/>
            <a:ext cx="2928958" cy="264256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AutoShape 2" descr="E:\%D0%A1%D0%B0%D0%BC%D0%B0%D1%80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E:\%D0%A1%D0%B0%D0%BC%D0%B0%D1%80%D0%B0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0" name="Picture 6" descr="https://avatars.dzeninfra.ru/get-zen_doc/3413523/pub_60ea20edf17ce44a39183c4f_60ea22c2a83d1f6b73521bf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3857652" cy="2524142"/>
          </a:xfrm>
          <a:prstGeom prst="rect">
            <a:avLst/>
          </a:prstGeom>
          <a:noFill/>
        </p:spPr>
      </p:pic>
      <p:pic>
        <p:nvPicPr>
          <p:cNvPr id="16391" name="Picture 7" descr="E:\Самара\ETSgMD9io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571480"/>
            <a:ext cx="4000528" cy="2500330"/>
          </a:xfrm>
          <a:prstGeom prst="rect">
            <a:avLst/>
          </a:prstGeom>
          <a:noFill/>
        </p:spPr>
      </p:pic>
      <p:pic>
        <p:nvPicPr>
          <p:cNvPr id="16392" name="Picture 8" descr="E:\Самара\976637bb5000c9fa8ab140ab2a3301670fa37ba1_1080_821-1024x7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571876"/>
            <a:ext cx="3857652" cy="2500329"/>
          </a:xfrm>
          <a:prstGeom prst="rect">
            <a:avLst/>
          </a:prstGeom>
          <a:noFill/>
        </p:spPr>
      </p:pic>
      <p:pic>
        <p:nvPicPr>
          <p:cNvPr id="16393" name="Picture 9" descr="E:\Самара\d947f835a9cc178b25589e159601d5bf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571876"/>
            <a:ext cx="4000528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E:\Самара\Плоащдь Куйбышева лето.jp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929066"/>
            <a:ext cx="2756774" cy="2500330"/>
          </a:xfrm>
          <a:prstGeom prst="ellipse">
            <a:avLst/>
          </a:prstGeom>
          <a:noFill/>
        </p:spPr>
      </p:pic>
      <p:pic>
        <p:nvPicPr>
          <p:cNvPr id="17411" name="Picture 3" descr="E:\Самара\2533274835071964_e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4000504"/>
            <a:ext cx="2750335" cy="2500330"/>
          </a:xfrm>
          <a:prstGeom prst="ellipse">
            <a:avLst/>
          </a:prstGeom>
          <a:noFill/>
        </p:spPr>
      </p:pic>
      <p:pic>
        <p:nvPicPr>
          <p:cNvPr id="17412" name="Picture 4" descr="E:\Самара\0b5cf7208d0460697a61a91fbbace7c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2757507" cy="257176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E:\Самара\opera-and-ballet-theater-sama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214842" cy="2857520"/>
          </a:xfrm>
          <a:prstGeom prst="rect">
            <a:avLst/>
          </a:prstGeom>
          <a:noFill/>
        </p:spPr>
      </p:pic>
      <p:pic>
        <p:nvPicPr>
          <p:cNvPr id="18435" name="Picture 3" descr="E:\Самара\samara-state-philharmon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28"/>
            <a:ext cx="428823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2022-11-23T18:17:05Z</dcterms:created>
  <dcterms:modified xsi:type="dcterms:W3CDTF">2022-11-23T19:32:27Z</dcterms:modified>
</cp:coreProperties>
</file>