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Шахтерский край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71709" cy="688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149080"/>
            <a:ext cx="768088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ШАХТЕРСКИЙ КРАЙ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08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0841" cy="6858000"/>
          </a:xfrm>
        </p:spPr>
      </p:pic>
    </p:spTree>
    <p:extLst>
      <p:ext uri="{BB962C8B-B14F-4D97-AF65-F5344CB8AC3E}">
        <p14:creationId xmlns:p14="http://schemas.microsoft.com/office/powerpoint/2010/main" val="2704227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6" t="1" b="-336"/>
          <a:stretch/>
        </p:blipFill>
        <p:spPr>
          <a:xfrm>
            <a:off x="-53130" y="0"/>
            <a:ext cx="9197130" cy="685799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1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81" cy="6857999"/>
          </a:xfrm>
        </p:spPr>
      </p:pic>
    </p:spTree>
    <p:extLst>
      <p:ext uri="{BB962C8B-B14F-4D97-AF65-F5344CB8AC3E}">
        <p14:creationId xmlns:p14="http://schemas.microsoft.com/office/powerpoint/2010/main" val="227759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4" y="-16048"/>
            <a:ext cx="9163924" cy="6874158"/>
          </a:xfrm>
        </p:spPr>
      </p:pic>
    </p:spTree>
    <p:extLst>
      <p:ext uri="{BB962C8B-B14F-4D97-AF65-F5344CB8AC3E}">
        <p14:creationId xmlns:p14="http://schemas.microsoft.com/office/powerpoint/2010/main" val="231463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" y="-18002"/>
            <a:ext cx="9123627" cy="6842720"/>
          </a:xfrm>
        </p:spPr>
      </p:pic>
    </p:spTree>
    <p:extLst>
      <p:ext uri="{BB962C8B-B14F-4D97-AF65-F5344CB8AC3E}">
        <p14:creationId xmlns:p14="http://schemas.microsoft.com/office/powerpoint/2010/main" val="56181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83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1155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0837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0112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" y="0"/>
            <a:ext cx="9100509" cy="6824238"/>
          </a:xfrm>
        </p:spPr>
      </p:pic>
    </p:spTree>
    <p:extLst>
      <p:ext uri="{BB962C8B-B14F-4D97-AF65-F5344CB8AC3E}">
        <p14:creationId xmlns:p14="http://schemas.microsoft.com/office/powerpoint/2010/main" val="1929644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" y="-18101"/>
            <a:ext cx="9122831" cy="6843320"/>
          </a:xfrm>
        </p:spPr>
      </p:pic>
    </p:spTree>
    <p:extLst>
      <p:ext uri="{BB962C8B-B14F-4D97-AF65-F5344CB8AC3E}">
        <p14:creationId xmlns:p14="http://schemas.microsoft.com/office/powerpoint/2010/main" val="3637192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</TotalTime>
  <Words>4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Шахтерский край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Шахтерский край</dc:title>
  <dc:creator>Татьяна Коляденко</dc:creator>
  <cp:lastModifiedBy>RePack by Diakov</cp:lastModifiedBy>
  <cp:revision>3</cp:revision>
  <dcterms:created xsi:type="dcterms:W3CDTF">2023-09-04T14:41:11Z</dcterms:created>
  <dcterms:modified xsi:type="dcterms:W3CDTF">2023-09-04T15:04:34Z</dcterms:modified>
</cp:coreProperties>
</file>