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AD2FD-5D7B-4A05-977E-1AC6F75D6F9F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27982-06E3-4E78-B8B1-ECC0B4AFC9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AD2FD-5D7B-4A05-977E-1AC6F75D6F9F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27982-06E3-4E78-B8B1-ECC0B4AFC9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AD2FD-5D7B-4A05-977E-1AC6F75D6F9F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27982-06E3-4E78-B8B1-ECC0B4AFC9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AD2FD-5D7B-4A05-977E-1AC6F75D6F9F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27982-06E3-4E78-B8B1-ECC0B4AFC9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AD2FD-5D7B-4A05-977E-1AC6F75D6F9F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27982-06E3-4E78-B8B1-ECC0B4AFC9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AD2FD-5D7B-4A05-977E-1AC6F75D6F9F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27982-06E3-4E78-B8B1-ECC0B4AFC9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AD2FD-5D7B-4A05-977E-1AC6F75D6F9F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27982-06E3-4E78-B8B1-ECC0B4AFC9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AD2FD-5D7B-4A05-977E-1AC6F75D6F9F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27982-06E3-4E78-B8B1-ECC0B4AFC9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AD2FD-5D7B-4A05-977E-1AC6F75D6F9F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27982-06E3-4E78-B8B1-ECC0B4AFC9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AD2FD-5D7B-4A05-977E-1AC6F75D6F9F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27982-06E3-4E78-B8B1-ECC0B4AFC9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AD2FD-5D7B-4A05-977E-1AC6F75D6F9F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27982-06E3-4E78-B8B1-ECC0B4AFC9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AD2FD-5D7B-4A05-977E-1AC6F75D6F9F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27982-06E3-4E78-B8B1-ECC0B4AFC9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268760"/>
            <a:ext cx="7772400" cy="151216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СВЯТОЙ   НИКОЛАЙ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3886200"/>
            <a:ext cx="3056384" cy="1752600"/>
          </a:xfrm>
        </p:spPr>
        <p:txBody>
          <a:bodyPr>
            <a:normAutofit fontScale="92500" lnSpcReduction="20000"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Презентация для детей подготовительной группы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МБДОУ №434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Нижний Новгород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БЛАГОСЛОВЕННОЕ   ДИТЯ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LhEedt-L_V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1340768"/>
            <a:ext cx="4392487" cy="4320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НИКОЛА   ЗИМНИЙ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695844867_gas-kvas-com-p-pozdravlenie-s-nikoloi-chudotvortsem-zimni-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1340768"/>
            <a:ext cx="4608511" cy="4608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ЯРМАРКА  В  НИКОЛИН  ДЕНЬ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676363263_gas-kvas-com-p-yarmarochnie-gulyaniya-detskii-risunok-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2703" y="1340768"/>
            <a:ext cx="6478593" cy="4464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ДИВНЫЙ    ЧУДОТВОРЕЦ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60a56e8df97efb7d1ef430fb78d3c59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569" t="3589" r="53544" b="3695"/>
          <a:stretch>
            <a:fillRect/>
          </a:stretch>
        </p:blipFill>
        <p:spPr>
          <a:xfrm>
            <a:off x="2699792" y="1412776"/>
            <a:ext cx="3528392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НИКОЛАЙ   УГОДНИК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RlI7tC7MbP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600201"/>
            <a:ext cx="6408712" cy="4061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БОЖИЙ   ИЗБРАННИК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scale_12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1268760"/>
            <a:ext cx="4896544" cy="4464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1600201"/>
            <a:ext cx="6696744" cy="3773016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Чудотворец  Николай!</a:t>
            </a:r>
          </a:p>
          <a:p>
            <a:pPr algn="ctr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Ты о нас не забывай!</a:t>
            </a:r>
          </a:p>
          <a:p>
            <a:pPr algn="ctr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Дай нам радости скорей,</a:t>
            </a:r>
          </a:p>
          <a:p>
            <a:pPr algn="ctr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здоровья не жалей…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48</Words>
  <Application>Microsoft Office PowerPoint</Application>
  <PresentationFormat>Экран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СВЯТОЙ   НИКОЛАЙ</vt:lpstr>
      <vt:lpstr>БЛАГОСЛОВЕННОЕ   ДИТЯ</vt:lpstr>
      <vt:lpstr>НИКОЛА   ЗИМНИЙ</vt:lpstr>
      <vt:lpstr>ЯРМАРКА  В  НИКОЛИН  ДЕНЬ</vt:lpstr>
      <vt:lpstr>  ДИВНЫЙ    ЧУДОТВОРЕЦ</vt:lpstr>
      <vt:lpstr>НИКОЛАЙ   УГОДНИК</vt:lpstr>
      <vt:lpstr>БОЖИЙ   ИЗБРАННИК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СВЯТОЙ   НИКОЛАЙ</dc:title>
  <dc:creator>Пользователь Windows</dc:creator>
  <cp:lastModifiedBy>Пользователь Windows</cp:lastModifiedBy>
  <cp:revision>9</cp:revision>
  <dcterms:created xsi:type="dcterms:W3CDTF">2023-10-30T17:41:56Z</dcterms:created>
  <dcterms:modified xsi:type="dcterms:W3CDTF">2023-11-06T18:49:59Z</dcterms:modified>
</cp:coreProperties>
</file>