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5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>
      <p:cViewPr varScale="1">
        <p:scale>
          <a:sx n="86" d="100"/>
          <a:sy n="86" d="100"/>
        </p:scale>
        <p:origin x="15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DD7C-5F3F-4259-85A9-61AA5C997E7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2E739-62F6-4522-AB5C-8369BAE7E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5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2E739-62F6-4522-AB5C-8369BAE7EB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65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7500" t="33333" r="7501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2259013"/>
            <a:ext cx="9142413" cy="4597400"/>
            <a:chOff x="0" y="1423"/>
            <a:chExt cx="5759" cy="2896"/>
          </a:xfrm>
        </p:grpSpPr>
        <p:pic>
          <p:nvPicPr>
            <p:cNvPr id="3075" name="Picture 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" name="Freeform 4"/>
            <p:cNvSpPr>
              <a:spLocks/>
            </p:cNvSpPr>
            <p:nvPr/>
          </p:nvSpPr>
          <p:spPr bwMode="auto">
            <a:xfrm>
              <a:off x="0" y="3378"/>
              <a:ext cx="2509" cy="196"/>
            </a:xfrm>
            <a:custGeom>
              <a:avLst/>
              <a:gdLst>
                <a:gd name="T0" fmla="*/ 39 w 2509"/>
                <a:gd name="T1" fmla="*/ 61 h 196"/>
                <a:gd name="T2" fmla="*/ 104 w 2509"/>
                <a:gd name="T3" fmla="*/ 28 h 196"/>
                <a:gd name="T4" fmla="*/ 182 w 2509"/>
                <a:gd name="T5" fmla="*/ 13 h 196"/>
                <a:gd name="T6" fmla="*/ 281 w 2509"/>
                <a:gd name="T7" fmla="*/ 13 h 196"/>
                <a:gd name="T8" fmla="*/ 357 w 2509"/>
                <a:gd name="T9" fmla="*/ 34 h 196"/>
                <a:gd name="T10" fmla="*/ 440 w 2509"/>
                <a:gd name="T11" fmla="*/ 85 h 196"/>
                <a:gd name="T12" fmla="*/ 509 w 2509"/>
                <a:gd name="T13" fmla="*/ 129 h 196"/>
                <a:gd name="T14" fmla="*/ 626 w 2509"/>
                <a:gd name="T15" fmla="*/ 148 h 196"/>
                <a:gd name="T16" fmla="*/ 728 w 2509"/>
                <a:gd name="T17" fmla="*/ 135 h 196"/>
                <a:gd name="T18" fmla="*/ 806 w 2509"/>
                <a:gd name="T19" fmla="*/ 93 h 196"/>
                <a:gd name="T20" fmla="*/ 899 w 2509"/>
                <a:gd name="T21" fmla="*/ 36 h 196"/>
                <a:gd name="T22" fmla="*/ 998 w 2509"/>
                <a:gd name="T23" fmla="*/ 4 h 196"/>
                <a:gd name="T24" fmla="*/ 1119 w 2509"/>
                <a:gd name="T25" fmla="*/ 6 h 196"/>
                <a:gd name="T26" fmla="*/ 1214 w 2509"/>
                <a:gd name="T27" fmla="*/ 39 h 196"/>
                <a:gd name="T28" fmla="*/ 1308 w 2509"/>
                <a:gd name="T29" fmla="*/ 102 h 196"/>
                <a:gd name="T30" fmla="*/ 1403 w 2509"/>
                <a:gd name="T31" fmla="*/ 133 h 196"/>
                <a:gd name="T32" fmla="*/ 1514 w 2509"/>
                <a:gd name="T33" fmla="*/ 133 h 196"/>
                <a:gd name="T34" fmla="*/ 1593 w 2509"/>
                <a:gd name="T35" fmla="*/ 111 h 196"/>
                <a:gd name="T36" fmla="*/ 1668 w 2509"/>
                <a:gd name="T37" fmla="*/ 61 h 196"/>
                <a:gd name="T38" fmla="*/ 1754 w 2509"/>
                <a:gd name="T39" fmla="*/ 18 h 196"/>
                <a:gd name="T40" fmla="*/ 1844 w 2509"/>
                <a:gd name="T41" fmla="*/ 1 h 196"/>
                <a:gd name="T42" fmla="*/ 1958 w 2509"/>
                <a:gd name="T43" fmla="*/ 4 h 196"/>
                <a:gd name="T44" fmla="*/ 2039 w 2509"/>
                <a:gd name="T45" fmla="*/ 33 h 196"/>
                <a:gd name="T46" fmla="*/ 2118 w 2509"/>
                <a:gd name="T47" fmla="*/ 88 h 196"/>
                <a:gd name="T48" fmla="*/ 2192 w 2509"/>
                <a:gd name="T49" fmla="*/ 124 h 196"/>
                <a:gd name="T50" fmla="*/ 2303 w 2509"/>
                <a:gd name="T51" fmla="*/ 138 h 196"/>
                <a:gd name="T52" fmla="*/ 2412 w 2509"/>
                <a:gd name="T53" fmla="*/ 106 h 196"/>
                <a:gd name="T54" fmla="*/ 2463 w 2509"/>
                <a:gd name="T55" fmla="*/ 66 h 196"/>
                <a:gd name="T56" fmla="*/ 2489 w 2509"/>
                <a:gd name="T57" fmla="*/ 61 h 196"/>
                <a:gd name="T58" fmla="*/ 2507 w 2509"/>
                <a:gd name="T59" fmla="*/ 76 h 196"/>
                <a:gd name="T60" fmla="*/ 2508 w 2509"/>
                <a:gd name="T61" fmla="*/ 96 h 196"/>
                <a:gd name="T62" fmla="*/ 2490 w 2509"/>
                <a:gd name="T63" fmla="*/ 118 h 196"/>
                <a:gd name="T64" fmla="*/ 2429 w 2509"/>
                <a:gd name="T65" fmla="*/ 160 h 196"/>
                <a:gd name="T66" fmla="*/ 2352 w 2509"/>
                <a:gd name="T67" fmla="*/ 183 h 196"/>
                <a:gd name="T68" fmla="*/ 2238 w 2509"/>
                <a:gd name="T69" fmla="*/ 184 h 196"/>
                <a:gd name="T70" fmla="*/ 2156 w 2509"/>
                <a:gd name="T71" fmla="*/ 172 h 196"/>
                <a:gd name="T72" fmla="*/ 2076 w 2509"/>
                <a:gd name="T73" fmla="*/ 133 h 196"/>
                <a:gd name="T74" fmla="*/ 2018 w 2509"/>
                <a:gd name="T75" fmla="*/ 87 h 196"/>
                <a:gd name="T76" fmla="*/ 1934 w 2509"/>
                <a:gd name="T77" fmla="*/ 55 h 196"/>
                <a:gd name="T78" fmla="*/ 1836 w 2509"/>
                <a:gd name="T79" fmla="*/ 49 h 196"/>
                <a:gd name="T80" fmla="*/ 1743 w 2509"/>
                <a:gd name="T81" fmla="*/ 79 h 196"/>
                <a:gd name="T82" fmla="*/ 1677 w 2509"/>
                <a:gd name="T83" fmla="*/ 118 h 196"/>
                <a:gd name="T84" fmla="*/ 1586 w 2509"/>
                <a:gd name="T85" fmla="*/ 165 h 196"/>
                <a:gd name="T86" fmla="*/ 1475 w 2509"/>
                <a:gd name="T87" fmla="*/ 186 h 196"/>
                <a:gd name="T88" fmla="*/ 1377 w 2509"/>
                <a:gd name="T89" fmla="*/ 180 h 196"/>
                <a:gd name="T90" fmla="*/ 1269 w 2509"/>
                <a:gd name="T91" fmla="*/ 136 h 196"/>
                <a:gd name="T92" fmla="*/ 1197 w 2509"/>
                <a:gd name="T93" fmla="*/ 84 h 196"/>
                <a:gd name="T94" fmla="*/ 1128 w 2509"/>
                <a:gd name="T95" fmla="*/ 55 h 196"/>
                <a:gd name="T96" fmla="*/ 1020 w 2509"/>
                <a:gd name="T97" fmla="*/ 49 h 196"/>
                <a:gd name="T98" fmla="*/ 914 w 2509"/>
                <a:gd name="T99" fmla="*/ 78 h 196"/>
                <a:gd name="T100" fmla="*/ 831 w 2509"/>
                <a:gd name="T101" fmla="*/ 135 h 196"/>
                <a:gd name="T102" fmla="*/ 713 w 2509"/>
                <a:gd name="T103" fmla="*/ 187 h 196"/>
                <a:gd name="T104" fmla="*/ 600 w 2509"/>
                <a:gd name="T105" fmla="*/ 195 h 196"/>
                <a:gd name="T106" fmla="*/ 494 w 2509"/>
                <a:gd name="T107" fmla="*/ 175 h 196"/>
                <a:gd name="T108" fmla="*/ 408 w 2509"/>
                <a:gd name="T109" fmla="*/ 123 h 196"/>
                <a:gd name="T110" fmla="*/ 338 w 2509"/>
                <a:gd name="T111" fmla="*/ 79 h 196"/>
                <a:gd name="T112" fmla="*/ 251 w 2509"/>
                <a:gd name="T113" fmla="*/ 60 h 196"/>
                <a:gd name="T114" fmla="*/ 144 w 2509"/>
                <a:gd name="T115" fmla="*/ 67 h 196"/>
                <a:gd name="T116" fmla="*/ 56 w 2509"/>
                <a:gd name="T117" fmla="*/ 108 h 196"/>
                <a:gd name="T118" fmla="*/ 5 w 2509"/>
                <a:gd name="T119" fmla="*/ 9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3077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96"/>
              <a:ext cx="27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panose="020B0604020202020204" pitchFamily="34" charset="0"/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1BAA79C-5C32-4CB8-9DED-5FF755BF25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674F7-BF82-49C8-9754-0A67DF69D3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21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5C3F7-57D0-4A24-B1ED-A1A085421D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585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0A073-1D51-4AFF-B4C9-BC6EEBAAD7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098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8B3C4-681E-4D4A-8C9A-031A7F46D3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51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B996F-6979-4FF5-9BFD-62478086BA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312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B70-9D9A-412A-9ED8-3D888BC3C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54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13EEA-60E2-4AC8-8689-F55BFAE426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797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75F73-3CF7-42F1-A85C-C4BB81B9CA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5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0C064-C697-4C2D-ABED-1176A905C2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27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460A9-E714-41F0-ADC2-B00B9E801F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152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7500" t="8888" r="7501" b="74445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581150"/>
            <a:ext cx="9142413" cy="5275263"/>
            <a:chOff x="0" y="996"/>
            <a:chExt cx="5759" cy="3323"/>
          </a:xfrm>
        </p:grpSpPr>
        <p:pic>
          <p:nvPicPr>
            <p:cNvPr id="2051" name="Picture 3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0" y="3522"/>
              <a:ext cx="2509" cy="196"/>
            </a:xfrm>
            <a:custGeom>
              <a:avLst/>
              <a:gdLst>
                <a:gd name="T0" fmla="*/ 39 w 2509"/>
                <a:gd name="T1" fmla="*/ 61 h 196"/>
                <a:gd name="T2" fmla="*/ 104 w 2509"/>
                <a:gd name="T3" fmla="*/ 28 h 196"/>
                <a:gd name="T4" fmla="*/ 182 w 2509"/>
                <a:gd name="T5" fmla="*/ 13 h 196"/>
                <a:gd name="T6" fmla="*/ 281 w 2509"/>
                <a:gd name="T7" fmla="*/ 13 h 196"/>
                <a:gd name="T8" fmla="*/ 357 w 2509"/>
                <a:gd name="T9" fmla="*/ 34 h 196"/>
                <a:gd name="T10" fmla="*/ 440 w 2509"/>
                <a:gd name="T11" fmla="*/ 85 h 196"/>
                <a:gd name="T12" fmla="*/ 509 w 2509"/>
                <a:gd name="T13" fmla="*/ 129 h 196"/>
                <a:gd name="T14" fmla="*/ 626 w 2509"/>
                <a:gd name="T15" fmla="*/ 148 h 196"/>
                <a:gd name="T16" fmla="*/ 728 w 2509"/>
                <a:gd name="T17" fmla="*/ 135 h 196"/>
                <a:gd name="T18" fmla="*/ 806 w 2509"/>
                <a:gd name="T19" fmla="*/ 93 h 196"/>
                <a:gd name="T20" fmla="*/ 899 w 2509"/>
                <a:gd name="T21" fmla="*/ 36 h 196"/>
                <a:gd name="T22" fmla="*/ 998 w 2509"/>
                <a:gd name="T23" fmla="*/ 4 h 196"/>
                <a:gd name="T24" fmla="*/ 1119 w 2509"/>
                <a:gd name="T25" fmla="*/ 6 h 196"/>
                <a:gd name="T26" fmla="*/ 1214 w 2509"/>
                <a:gd name="T27" fmla="*/ 39 h 196"/>
                <a:gd name="T28" fmla="*/ 1308 w 2509"/>
                <a:gd name="T29" fmla="*/ 102 h 196"/>
                <a:gd name="T30" fmla="*/ 1403 w 2509"/>
                <a:gd name="T31" fmla="*/ 133 h 196"/>
                <a:gd name="T32" fmla="*/ 1514 w 2509"/>
                <a:gd name="T33" fmla="*/ 133 h 196"/>
                <a:gd name="T34" fmla="*/ 1593 w 2509"/>
                <a:gd name="T35" fmla="*/ 111 h 196"/>
                <a:gd name="T36" fmla="*/ 1668 w 2509"/>
                <a:gd name="T37" fmla="*/ 61 h 196"/>
                <a:gd name="T38" fmla="*/ 1754 w 2509"/>
                <a:gd name="T39" fmla="*/ 18 h 196"/>
                <a:gd name="T40" fmla="*/ 1844 w 2509"/>
                <a:gd name="T41" fmla="*/ 1 h 196"/>
                <a:gd name="T42" fmla="*/ 1958 w 2509"/>
                <a:gd name="T43" fmla="*/ 4 h 196"/>
                <a:gd name="T44" fmla="*/ 2039 w 2509"/>
                <a:gd name="T45" fmla="*/ 33 h 196"/>
                <a:gd name="T46" fmla="*/ 2118 w 2509"/>
                <a:gd name="T47" fmla="*/ 88 h 196"/>
                <a:gd name="T48" fmla="*/ 2192 w 2509"/>
                <a:gd name="T49" fmla="*/ 124 h 196"/>
                <a:gd name="T50" fmla="*/ 2303 w 2509"/>
                <a:gd name="T51" fmla="*/ 138 h 196"/>
                <a:gd name="T52" fmla="*/ 2412 w 2509"/>
                <a:gd name="T53" fmla="*/ 106 h 196"/>
                <a:gd name="T54" fmla="*/ 2463 w 2509"/>
                <a:gd name="T55" fmla="*/ 66 h 196"/>
                <a:gd name="T56" fmla="*/ 2489 w 2509"/>
                <a:gd name="T57" fmla="*/ 61 h 196"/>
                <a:gd name="T58" fmla="*/ 2507 w 2509"/>
                <a:gd name="T59" fmla="*/ 76 h 196"/>
                <a:gd name="T60" fmla="*/ 2508 w 2509"/>
                <a:gd name="T61" fmla="*/ 96 h 196"/>
                <a:gd name="T62" fmla="*/ 2490 w 2509"/>
                <a:gd name="T63" fmla="*/ 118 h 196"/>
                <a:gd name="T64" fmla="*/ 2429 w 2509"/>
                <a:gd name="T65" fmla="*/ 160 h 196"/>
                <a:gd name="T66" fmla="*/ 2352 w 2509"/>
                <a:gd name="T67" fmla="*/ 183 h 196"/>
                <a:gd name="T68" fmla="*/ 2238 w 2509"/>
                <a:gd name="T69" fmla="*/ 184 h 196"/>
                <a:gd name="T70" fmla="*/ 2156 w 2509"/>
                <a:gd name="T71" fmla="*/ 172 h 196"/>
                <a:gd name="T72" fmla="*/ 2076 w 2509"/>
                <a:gd name="T73" fmla="*/ 133 h 196"/>
                <a:gd name="T74" fmla="*/ 2018 w 2509"/>
                <a:gd name="T75" fmla="*/ 87 h 196"/>
                <a:gd name="T76" fmla="*/ 1934 w 2509"/>
                <a:gd name="T77" fmla="*/ 55 h 196"/>
                <a:gd name="T78" fmla="*/ 1836 w 2509"/>
                <a:gd name="T79" fmla="*/ 49 h 196"/>
                <a:gd name="T80" fmla="*/ 1743 w 2509"/>
                <a:gd name="T81" fmla="*/ 79 h 196"/>
                <a:gd name="T82" fmla="*/ 1677 w 2509"/>
                <a:gd name="T83" fmla="*/ 118 h 196"/>
                <a:gd name="T84" fmla="*/ 1586 w 2509"/>
                <a:gd name="T85" fmla="*/ 165 h 196"/>
                <a:gd name="T86" fmla="*/ 1475 w 2509"/>
                <a:gd name="T87" fmla="*/ 186 h 196"/>
                <a:gd name="T88" fmla="*/ 1377 w 2509"/>
                <a:gd name="T89" fmla="*/ 180 h 196"/>
                <a:gd name="T90" fmla="*/ 1269 w 2509"/>
                <a:gd name="T91" fmla="*/ 136 h 196"/>
                <a:gd name="T92" fmla="*/ 1197 w 2509"/>
                <a:gd name="T93" fmla="*/ 84 h 196"/>
                <a:gd name="T94" fmla="*/ 1128 w 2509"/>
                <a:gd name="T95" fmla="*/ 55 h 196"/>
                <a:gd name="T96" fmla="*/ 1020 w 2509"/>
                <a:gd name="T97" fmla="*/ 49 h 196"/>
                <a:gd name="T98" fmla="*/ 914 w 2509"/>
                <a:gd name="T99" fmla="*/ 78 h 196"/>
                <a:gd name="T100" fmla="*/ 831 w 2509"/>
                <a:gd name="T101" fmla="*/ 135 h 196"/>
                <a:gd name="T102" fmla="*/ 713 w 2509"/>
                <a:gd name="T103" fmla="*/ 187 h 196"/>
                <a:gd name="T104" fmla="*/ 600 w 2509"/>
                <a:gd name="T105" fmla="*/ 195 h 196"/>
                <a:gd name="T106" fmla="*/ 494 w 2509"/>
                <a:gd name="T107" fmla="*/ 175 h 196"/>
                <a:gd name="T108" fmla="*/ 408 w 2509"/>
                <a:gd name="T109" fmla="*/ 123 h 196"/>
                <a:gd name="T110" fmla="*/ 338 w 2509"/>
                <a:gd name="T111" fmla="*/ 79 h 196"/>
                <a:gd name="T112" fmla="*/ 251 w 2509"/>
                <a:gd name="T113" fmla="*/ 60 h 196"/>
                <a:gd name="T114" fmla="*/ 144 w 2509"/>
                <a:gd name="T115" fmla="*/ 67 h 196"/>
                <a:gd name="T116" fmla="*/ 56 w 2509"/>
                <a:gd name="T117" fmla="*/ 108 h 196"/>
                <a:gd name="T118" fmla="*/ 5 w 2509"/>
                <a:gd name="T119" fmla="*/ 9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2053" name="Picture 5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6"/>
              <a:ext cx="27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endParaRPr lang="ru-RU" altLang="ru-RU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endParaRPr lang="ru-RU" alt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fld id="{144D558D-3E64-44B9-85A4-4FCFC1F3C8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5158" y="469464"/>
            <a:ext cx="5133136" cy="610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Наш класс - это большая семья.</a:t>
            </a:r>
            <a:endParaRPr lang="ru-RU" sz="32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714" r="22022" b="2362"/>
          <a:stretch/>
        </p:blipFill>
        <p:spPr>
          <a:xfrm rot="5400000">
            <a:off x="2503952" y="-104977"/>
            <a:ext cx="4035549" cy="7215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3568" y="5805264"/>
            <a:ext cx="792088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для того, чтобы в нашей классной семье жизнь была нескучной, а класс уютным, мы проводим немало совместных мероприятий.</a:t>
            </a:r>
            <a:endParaRPr lang="ru-RU" sz="20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3538" b="15981"/>
          <a:stretch/>
        </p:blipFill>
        <p:spPr>
          <a:xfrm>
            <a:off x="40884" y="1964689"/>
            <a:ext cx="4769272" cy="2208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5900" b="21651"/>
          <a:stretch/>
        </p:blipFill>
        <p:spPr>
          <a:xfrm>
            <a:off x="3707904" y="77473"/>
            <a:ext cx="3939612" cy="2556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451" r="34250" b="3801"/>
          <a:stretch/>
        </p:blipFill>
        <p:spPr>
          <a:xfrm>
            <a:off x="4932040" y="2924944"/>
            <a:ext cx="3970262" cy="3817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3081" y="4250860"/>
            <a:ext cx="4572000" cy="2581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Собрал друзей уютный школьный зал, </a:t>
            </a:r>
            <a:endParaRPr lang="ru-RU" sz="1100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«Алло, мы ищем таланты!»</a:t>
            </a:r>
            <a:endParaRPr lang="ru-RU" sz="1100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засверкал огнями фестиваль </a:t>
            </a:r>
            <a:endParaRPr lang="ru-RU" sz="1100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«Алло, мы ищем таланты!»</a:t>
            </a:r>
            <a:endParaRPr lang="ru-RU" sz="1100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Они среди нас, как цветные огни, </a:t>
            </a:r>
            <a:endParaRPr lang="ru-RU" sz="1100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Сверкают они, как брильянты.</a:t>
            </a:r>
            <a:endParaRPr lang="ru-RU" sz="11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4752528" cy="3564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0" b="10794"/>
          <a:stretch/>
        </p:blipFill>
        <p:spPr>
          <a:xfrm>
            <a:off x="1738594" y="139977"/>
            <a:ext cx="5472608" cy="2689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41927"/>
            <a:ext cx="3100625" cy="41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4494967" y="3501008"/>
            <a:ext cx="4480530" cy="3104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3501008"/>
            <a:ext cx="4139952" cy="3104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"/>
          <a:stretch/>
        </p:blipFill>
        <p:spPr>
          <a:xfrm>
            <a:off x="1513729" y="260534"/>
            <a:ext cx="6028855" cy="30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7951" r="5112"/>
          <a:stretch/>
        </p:blipFill>
        <p:spPr>
          <a:xfrm>
            <a:off x="99404" y="1480757"/>
            <a:ext cx="4760628" cy="3234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13775"/>
          <a:stretch/>
        </p:blipFill>
        <p:spPr>
          <a:xfrm>
            <a:off x="4427984" y="534318"/>
            <a:ext cx="3312368" cy="2801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88154"/>
            <a:ext cx="4226181" cy="31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588691"/>
            <a:ext cx="4356991" cy="3267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2000" y="332656"/>
            <a:ext cx="4572000" cy="3445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субботник вышли дружно,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Всё сегодня уберём,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Грабли, мётлы, всё, что нужно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Мы с собою принесём!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работать вместе,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Ну, дружнее налегай!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 чисто в этом месте,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Приходи зелёный май!</a:t>
            </a:r>
            <a:endParaRPr lang="ru-RU" sz="11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b="18877"/>
          <a:stretch/>
        </p:blipFill>
        <p:spPr>
          <a:xfrm>
            <a:off x="3923928" y="4005064"/>
            <a:ext cx="4967015" cy="26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4716016" cy="3537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92" y="116632"/>
            <a:ext cx="4896545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2201"/>
          <a:stretch/>
        </p:blipFill>
        <p:spPr>
          <a:xfrm>
            <a:off x="4967536" y="4212881"/>
            <a:ext cx="4176464" cy="24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" r="7013" b="10886"/>
          <a:stretch/>
        </p:blipFill>
        <p:spPr>
          <a:xfrm>
            <a:off x="5364088" y="2749945"/>
            <a:ext cx="3312368" cy="3956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7185"/>
            <a:ext cx="3921900" cy="522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>
          <a:xfrm>
            <a:off x="1907704" y="167428"/>
            <a:ext cx="4968552" cy="2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45" y="483891"/>
            <a:ext cx="3707904" cy="278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4315"/>
            <a:ext cx="4668011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8263" b="19551"/>
          <a:stretch/>
        </p:blipFill>
        <p:spPr>
          <a:xfrm>
            <a:off x="4499992" y="3450595"/>
            <a:ext cx="4494402" cy="31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113" b="13250"/>
          <a:stretch/>
        </p:blipFill>
        <p:spPr>
          <a:xfrm>
            <a:off x="215515" y="3284984"/>
            <a:ext cx="4431881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6138"/>
          <a:stretch/>
        </p:blipFill>
        <p:spPr>
          <a:xfrm>
            <a:off x="4427984" y="3576666"/>
            <a:ext cx="4488102" cy="26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20075"/>
          <a:stretch/>
        </p:blipFill>
        <p:spPr>
          <a:xfrm>
            <a:off x="2267744" y="188640"/>
            <a:ext cx="4831179" cy="3493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3573016"/>
            <a:ext cx="3995936" cy="29969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20307694">
            <a:off x="4812924" y="3626991"/>
            <a:ext cx="4572000" cy="24569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Спорт, ребята, очень нужен, </a:t>
            </a:r>
            <a:b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Мы со спортом очень дружим. </a:t>
            </a:r>
            <a:b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– помощник! </a:t>
            </a:r>
            <a:b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– здоровье! </a:t>
            </a:r>
            <a:b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– игра! </a:t>
            </a:r>
            <a:b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</a:t>
            </a: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ура! </a:t>
            </a:r>
            <a:endParaRPr lang="ru-RU" sz="24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40" y="1628800"/>
            <a:ext cx="6912000" cy="460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48008" y="492238"/>
            <a:ext cx="57606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чтобы жизнь класса осталась в памяти на много-много лет, мы ведём альбомы «И это всё о нас…»</a:t>
            </a:r>
            <a:endParaRPr lang="ru-RU" sz="11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516899"/>
            <a:ext cx="3168352" cy="4224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9216" r="9050" b="18769"/>
          <a:stretch/>
        </p:blipFill>
        <p:spPr>
          <a:xfrm>
            <a:off x="1701588" y="168072"/>
            <a:ext cx="5760640" cy="3240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3573016"/>
            <a:ext cx="4572000" cy="1974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Без родителей мы никуда.</a:t>
            </a:r>
            <a:endParaRPr lang="ru-RU" sz="24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Беда любая с ними не беда!</a:t>
            </a:r>
            <a:endParaRPr lang="ru-RU" sz="24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вместе нам</a:t>
            </a:r>
            <a:endParaRPr lang="ru-RU" sz="24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Учиться и учиться!</a:t>
            </a:r>
            <a:endParaRPr lang="ru-RU" sz="24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6760"/>
            <a:ext cx="4324199" cy="28827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669" y="1482305"/>
            <a:ext cx="4572000" cy="51726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классе нашем доброта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Поселилась навсегда!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дружно мы живём,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Дружба крепнет с каждым днём!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Помогаем мы друг другу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в учёбе, и в труде,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конкурсов различных,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Успеваем мы везде!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Ведь у нас талантов много: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танцоры и певцы,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художники, спортсмены,</a:t>
            </a:r>
            <a:endParaRPr lang="ru-RU" sz="110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6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 ребята-молодцы!</a:t>
            </a:r>
            <a:endParaRPr lang="ru-RU" sz="11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2976"/>
            <a:ext cx="5318299" cy="35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-146495"/>
            <a:ext cx="1731596" cy="162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32" y="620688"/>
            <a:ext cx="3419198" cy="2279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1944216" cy="2916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41" y="3284984"/>
            <a:ext cx="1925960" cy="2888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07" y="3582576"/>
            <a:ext cx="1923674" cy="2885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17032"/>
            <a:ext cx="1926137" cy="28889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2305"/>
            <a:ext cx="1400181" cy="21002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21" y="344737"/>
            <a:ext cx="1703610" cy="25554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53" y="1399178"/>
            <a:ext cx="1421904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/>
          <a:stretch/>
        </p:blipFill>
        <p:spPr>
          <a:xfrm>
            <a:off x="1979712" y="587832"/>
            <a:ext cx="5256584" cy="3273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3888048" cy="2592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985438">
            <a:off x="4752996" y="4121943"/>
            <a:ext cx="4572000" cy="20617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шумною гурьбой</a:t>
            </a:r>
            <a:b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класс приходим самый-самый…</a:t>
            </a:r>
            <a:b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класс – конечно наш.</a:t>
            </a:r>
            <a:b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на свете класса краше:</a:t>
            </a:r>
            <a:b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66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уютно и тепло.</a:t>
            </a:r>
            <a:endParaRPr lang="ru-RU" sz="24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9" y="188640"/>
            <a:ext cx="4752528" cy="3168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5976665" cy="2685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98585"/>
            <a:ext cx="4217707" cy="316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9950" b="13050"/>
          <a:stretch/>
        </p:blipFill>
        <p:spPr>
          <a:xfrm>
            <a:off x="3752538" y="3573016"/>
            <a:ext cx="5270351" cy="2911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3224709" cy="237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27" y="332656"/>
            <a:ext cx="3972442" cy="2979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8602"/>
            <a:ext cx="3600400" cy="4800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28" y="3539052"/>
            <a:ext cx="3972442" cy="29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536504" cy="3402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9"/>
          <a:stretch/>
        </p:blipFill>
        <p:spPr>
          <a:xfrm>
            <a:off x="179512" y="3212976"/>
            <a:ext cx="5353399" cy="33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9051"/>
          <a:stretch/>
        </p:blipFill>
        <p:spPr>
          <a:xfrm>
            <a:off x="107504" y="2204864"/>
            <a:ext cx="5425406" cy="3669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5292080" y="3176343"/>
            <a:ext cx="3723878" cy="36816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45507" y="228271"/>
            <a:ext cx="460851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Новым годом, с Новым годом!</a:t>
            </a:r>
            <a:b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ёлкой, с песней, с хороводом!</a:t>
            </a:r>
            <a:b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новыми игрушками!</a:t>
            </a:r>
            <a:b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бусами, хлопушками!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6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04" y="0"/>
            <a:ext cx="1731596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0"/>
            <a:ext cx="1484784" cy="148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9509"/>
          <a:stretch/>
        </p:blipFill>
        <p:spPr>
          <a:xfrm>
            <a:off x="1806049" y="188640"/>
            <a:ext cx="5616624" cy="3146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8737"/>
            <a:ext cx="4151318" cy="3113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737"/>
            <a:ext cx="4151317" cy="31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2">
      <a:dk1>
        <a:srgbClr val="000000"/>
      </a:dk1>
      <a:lt1>
        <a:srgbClr val="FFFFEE"/>
      </a:lt1>
      <a:dk2>
        <a:srgbClr val="000000"/>
      </a:dk2>
      <a:lt2>
        <a:srgbClr val="C3B59F"/>
      </a:lt2>
      <a:accent1>
        <a:srgbClr val="9CB3D8"/>
      </a:accent1>
      <a:accent2>
        <a:srgbClr val="F8F8F8"/>
      </a:accent2>
      <a:accent3>
        <a:srgbClr val="FFFFF5"/>
      </a:accent3>
      <a:accent4>
        <a:srgbClr val="000000"/>
      </a:accent4>
      <a:accent5>
        <a:srgbClr val="CBD6E9"/>
      </a:accent5>
      <a:accent6>
        <a:srgbClr val="E1E1E1"/>
      </a:accent6>
      <a:hlink>
        <a:srgbClr val="A9A460"/>
      </a:hlink>
      <a:folHlink>
        <a:srgbClr val="E4E1D7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7F796F"/>
        </a:dk1>
        <a:lt1>
          <a:srgbClr val="FFFFFF"/>
        </a:lt1>
        <a:dk2>
          <a:srgbClr val="BDBB92"/>
        </a:dk2>
        <a:lt2>
          <a:srgbClr val="FFFFCC"/>
        </a:lt2>
        <a:accent1>
          <a:srgbClr val="8B91B9"/>
        </a:accent1>
        <a:accent2>
          <a:srgbClr val="D5D9B7"/>
        </a:accent2>
        <a:accent3>
          <a:srgbClr val="DBDAC7"/>
        </a:accent3>
        <a:accent4>
          <a:srgbClr val="DADADA"/>
        </a:accent4>
        <a:accent5>
          <a:srgbClr val="C4C7D9"/>
        </a:accent5>
        <a:accent6>
          <a:srgbClr val="C1C4A6"/>
        </a:accent6>
        <a:hlink>
          <a:srgbClr val="B46875"/>
        </a:hlink>
        <a:folHlink>
          <a:srgbClr val="C2BAA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EE"/>
        </a:lt1>
        <a:dk2>
          <a:srgbClr val="000000"/>
        </a:dk2>
        <a:lt2>
          <a:srgbClr val="C3B59F"/>
        </a:lt2>
        <a:accent1>
          <a:srgbClr val="9CB3D8"/>
        </a:accent1>
        <a:accent2>
          <a:srgbClr val="F8F8F8"/>
        </a:accent2>
        <a:accent3>
          <a:srgbClr val="FFFFF5"/>
        </a:accent3>
        <a:accent4>
          <a:srgbClr val="000000"/>
        </a:accent4>
        <a:accent5>
          <a:srgbClr val="CBD6E9"/>
        </a:accent5>
        <a:accent6>
          <a:srgbClr val="E1E1E1"/>
        </a:accent6>
        <a:hlink>
          <a:srgbClr val="A9A460"/>
        </a:hlink>
        <a:folHlink>
          <a:srgbClr val="E4E1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01069050</Template>
  <TotalTime>183</TotalTime>
  <Words>224</Words>
  <Application>Microsoft Office PowerPoint</Application>
  <PresentationFormat>Экран (4:3)</PresentationFormat>
  <Paragraphs>37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Gulshat</dc:creator>
  <cp:keywords/>
  <dc:description/>
  <cp:lastModifiedBy>Пользователь Windows</cp:lastModifiedBy>
  <cp:revision>28</cp:revision>
  <dcterms:created xsi:type="dcterms:W3CDTF">2023-01-25T08:58:25Z</dcterms:created>
  <dcterms:modified xsi:type="dcterms:W3CDTF">2023-01-26T05:30:55Z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TC010690501049</vt:lpwstr>
  </property>
</Properties>
</file>